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7" r:id="rId3"/>
    <p:sldId id="616" r:id="rId4"/>
    <p:sldId id="596" r:id="rId5"/>
    <p:sldId id="420" r:id="rId6"/>
    <p:sldId id="606" r:id="rId7"/>
    <p:sldId id="617" r:id="rId8"/>
    <p:sldId id="613" r:id="rId9"/>
    <p:sldId id="618" r:id="rId10"/>
    <p:sldId id="598" r:id="rId11"/>
    <p:sldId id="599" r:id="rId12"/>
    <p:sldId id="614" r:id="rId13"/>
    <p:sldId id="619" r:id="rId14"/>
    <p:sldId id="622" r:id="rId15"/>
    <p:sldId id="620" r:id="rId16"/>
    <p:sldId id="623" r:id="rId17"/>
    <p:sldId id="621" r:id="rId18"/>
    <p:sldId id="624" r:id="rId19"/>
    <p:sldId id="626" r:id="rId20"/>
    <p:sldId id="625" r:id="rId21"/>
    <p:sldId id="600" r:id="rId22"/>
    <p:sldId id="602" r:id="rId23"/>
    <p:sldId id="601" r:id="rId24"/>
    <p:sldId id="603" r:id="rId25"/>
    <p:sldId id="608" r:id="rId26"/>
    <p:sldId id="610" r:id="rId27"/>
    <p:sldId id="611" r:id="rId28"/>
    <p:sldId id="612" r:id="rId29"/>
    <p:sldId id="607" r:id="rId30"/>
    <p:sldId id="268" r:id="rId31"/>
    <p:sldId id="627"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0F8CC1-9C3A-4C97-B30A-EC5143295E49}" v="233" dt="2023-10-09T18:02: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89481" autoAdjust="0"/>
  </p:normalViewPr>
  <p:slideViewPr>
    <p:cSldViewPr snapToGrid="0">
      <p:cViewPr varScale="1">
        <p:scale>
          <a:sx n="96" d="100"/>
          <a:sy n="96" d="100"/>
        </p:scale>
        <p:origin x="200"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hong Brejnholt (JINB)" userId="b8219c71-9da7-4a12-aded-a071d88b9102" providerId="ADAL" clId="{2B0F8CC1-9C3A-4C97-B30A-EC5143295E49}"/>
    <pc:docChg chg="undo custSel addSld delSld modSld sldOrd">
      <pc:chgData name="Jinhong Brejnholt (JINB)" userId="b8219c71-9da7-4a12-aded-a071d88b9102" providerId="ADAL" clId="{2B0F8CC1-9C3A-4C97-B30A-EC5143295E49}" dt="2023-10-09T18:06:21.950" v="1412" actId="20577"/>
      <pc:docMkLst>
        <pc:docMk/>
      </pc:docMkLst>
      <pc:sldChg chg="addSp delSp modSp mod">
        <pc:chgData name="Jinhong Brejnholt (JINB)" userId="b8219c71-9da7-4a12-aded-a071d88b9102" providerId="ADAL" clId="{2B0F8CC1-9C3A-4C97-B30A-EC5143295E49}" dt="2023-10-09T17:58:55.771" v="1380" actId="478"/>
        <pc:sldMkLst>
          <pc:docMk/>
          <pc:sldMk cId="164051424" sldId="256"/>
        </pc:sldMkLst>
        <pc:spChg chg="mod">
          <ac:chgData name="Jinhong Brejnholt (JINB)" userId="b8219c71-9da7-4a12-aded-a071d88b9102" providerId="ADAL" clId="{2B0F8CC1-9C3A-4C97-B30A-EC5143295E49}" dt="2023-10-02T19:07:17.369" v="1199" actId="948"/>
          <ac:spMkLst>
            <pc:docMk/>
            <pc:sldMk cId="164051424" sldId="256"/>
            <ac:spMk id="2" creationId="{56B84516-32C0-62BB-F8C5-F1DB2D661E1E}"/>
          </ac:spMkLst>
        </pc:spChg>
        <pc:spChg chg="add del mod">
          <ac:chgData name="Jinhong Brejnholt (JINB)" userId="b8219c71-9da7-4a12-aded-a071d88b9102" providerId="ADAL" clId="{2B0F8CC1-9C3A-4C97-B30A-EC5143295E49}" dt="2023-10-09T17:58:55.771" v="1380" actId="478"/>
          <ac:spMkLst>
            <pc:docMk/>
            <pc:sldMk cId="164051424" sldId="256"/>
            <ac:spMk id="4" creationId="{83912AEF-4687-E924-9364-3BB889B740BA}"/>
          </ac:spMkLst>
        </pc:spChg>
      </pc:sldChg>
      <pc:sldChg chg="modSp del mod ord">
        <pc:chgData name="Jinhong Brejnholt (JINB)" userId="b8219c71-9da7-4a12-aded-a071d88b9102" providerId="ADAL" clId="{2B0F8CC1-9C3A-4C97-B30A-EC5143295E49}" dt="2023-10-09T17:59:51.531" v="1390" actId="47"/>
        <pc:sldMkLst>
          <pc:docMk/>
          <pc:sldMk cId="2341807695" sldId="257"/>
        </pc:sldMkLst>
        <pc:spChg chg="mod">
          <ac:chgData name="Jinhong Brejnholt (JINB)" userId="b8219c71-9da7-4a12-aded-a071d88b9102" providerId="ADAL" clId="{2B0F8CC1-9C3A-4C97-B30A-EC5143295E49}" dt="2023-10-04T12:52:12.473" v="1317"/>
          <ac:spMkLst>
            <pc:docMk/>
            <pc:sldMk cId="2341807695" sldId="257"/>
            <ac:spMk id="3" creationId="{9216325D-62A9-17C8-9179-BDECFFF0F878}"/>
          </ac:spMkLst>
        </pc:spChg>
      </pc:sldChg>
      <pc:sldChg chg="del">
        <pc:chgData name="Jinhong Brejnholt (JINB)" userId="b8219c71-9da7-4a12-aded-a071d88b9102" providerId="ADAL" clId="{2B0F8CC1-9C3A-4C97-B30A-EC5143295E49}" dt="2023-10-02T18:09:54.721" v="514" actId="47"/>
        <pc:sldMkLst>
          <pc:docMk/>
          <pc:sldMk cId="3672093371" sldId="258"/>
        </pc:sldMkLst>
      </pc:sldChg>
      <pc:sldChg chg="modSp del mod">
        <pc:chgData name="Jinhong Brejnholt (JINB)" userId="b8219c71-9da7-4a12-aded-a071d88b9102" providerId="ADAL" clId="{2B0F8CC1-9C3A-4C97-B30A-EC5143295E49}" dt="2023-10-04T12:50:13.804" v="1276" actId="47"/>
        <pc:sldMkLst>
          <pc:docMk/>
          <pc:sldMk cId="3437152706" sldId="259"/>
        </pc:sldMkLst>
        <pc:spChg chg="mod">
          <ac:chgData name="Jinhong Brejnholt (JINB)" userId="b8219c71-9da7-4a12-aded-a071d88b9102" providerId="ADAL" clId="{2B0F8CC1-9C3A-4C97-B30A-EC5143295E49}" dt="2023-10-04T12:35:29.365" v="1274" actId="21"/>
          <ac:spMkLst>
            <pc:docMk/>
            <pc:sldMk cId="3437152706" sldId="259"/>
            <ac:spMk id="3" creationId="{75CC7507-3D77-098D-1DD8-56D071E8D47F}"/>
          </ac:spMkLst>
        </pc:spChg>
      </pc:sldChg>
      <pc:sldChg chg="del">
        <pc:chgData name="Jinhong Brejnholt (JINB)" userId="b8219c71-9da7-4a12-aded-a071d88b9102" providerId="ADAL" clId="{2B0F8CC1-9C3A-4C97-B30A-EC5143295E49}" dt="2023-10-02T18:56:19.438" v="873" actId="47"/>
        <pc:sldMkLst>
          <pc:docMk/>
          <pc:sldMk cId="496670134" sldId="260"/>
        </pc:sldMkLst>
      </pc:sldChg>
      <pc:sldChg chg="modSp del mod">
        <pc:chgData name="Jinhong Brejnholt (JINB)" userId="b8219c71-9da7-4a12-aded-a071d88b9102" providerId="ADAL" clId="{2B0F8CC1-9C3A-4C97-B30A-EC5143295E49}" dt="2023-10-04T12:50:33.841" v="1281" actId="47"/>
        <pc:sldMkLst>
          <pc:docMk/>
          <pc:sldMk cId="196102545" sldId="261"/>
        </pc:sldMkLst>
        <pc:spChg chg="mod">
          <ac:chgData name="Jinhong Brejnholt (JINB)" userId="b8219c71-9da7-4a12-aded-a071d88b9102" providerId="ADAL" clId="{2B0F8CC1-9C3A-4C97-B30A-EC5143295E49}" dt="2023-10-04T12:50:29.608" v="1279" actId="21"/>
          <ac:spMkLst>
            <pc:docMk/>
            <pc:sldMk cId="196102545" sldId="261"/>
            <ac:spMk id="3" creationId="{ECFAA3E7-4824-9A9E-0A76-CFF264919B57}"/>
          </ac:spMkLst>
        </pc:spChg>
      </pc:sldChg>
      <pc:sldChg chg="modSp del mod">
        <pc:chgData name="Jinhong Brejnholt (JINB)" userId="b8219c71-9da7-4a12-aded-a071d88b9102" providerId="ADAL" clId="{2B0F8CC1-9C3A-4C97-B30A-EC5143295E49}" dt="2023-10-04T12:50:44.524" v="1284" actId="47"/>
        <pc:sldMkLst>
          <pc:docMk/>
          <pc:sldMk cId="2925872562" sldId="262"/>
        </pc:sldMkLst>
        <pc:spChg chg="mod">
          <ac:chgData name="Jinhong Brejnholt (JINB)" userId="b8219c71-9da7-4a12-aded-a071d88b9102" providerId="ADAL" clId="{2B0F8CC1-9C3A-4C97-B30A-EC5143295E49}" dt="2023-10-04T12:50:38.124" v="1282" actId="21"/>
          <ac:spMkLst>
            <pc:docMk/>
            <pc:sldMk cId="2925872562" sldId="262"/>
            <ac:spMk id="3" creationId="{3401D92A-FA96-B801-2855-9B611E00F833}"/>
          </ac:spMkLst>
        </pc:spChg>
      </pc:sldChg>
      <pc:sldChg chg="del">
        <pc:chgData name="Jinhong Brejnholt (JINB)" userId="b8219c71-9da7-4a12-aded-a071d88b9102" providerId="ADAL" clId="{2B0F8CC1-9C3A-4C97-B30A-EC5143295E49}" dt="2023-10-02T19:01:03.721" v="1014" actId="47"/>
        <pc:sldMkLst>
          <pc:docMk/>
          <pc:sldMk cId="2650950707" sldId="263"/>
        </pc:sldMkLst>
      </pc:sldChg>
      <pc:sldChg chg="del">
        <pc:chgData name="Jinhong Brejnholt (JINB)" userId="b8219c71-9da7-4a12-aded-a071d88b9102" providerId="ADAL" clId="{2B0F8CC1-9C3A-4C97-B30A-EC5143295E49}" dt="2023-10-02T19:00:32.366" v="1011" actId="47"/>
        <pc:sldMkLst>
          <pc:docMk/>
          <pc:sldMk cId="4193327057" sldId="264"/>
        </pc:sldMkLst>
      </pc:sldChg>
      <pc:sldChg chg="del">
        <pc:chgData name="Jinhong Brejnholt (JINB)" userId="b8219c71-9da7-4a12-aded-a071d88b9102" providerId="ADAL" clId="{2B0F8CC1-9C3A-4C97-B30A-EC5143295E49}" dt="2023-10-02T19:01:04.582" v="1015" actId="47"/>
        <pc:sldMkLst>
          <pc:docMk/>
          <pc:sldMk cId="1025208311" sldId="265"/>
        </pc:sldMkLst>
      </pc:sldChg>
      <pc:sldChg chg="del">
        <pc:chgData name="Jinhong Brejnholt (JINB)" userId="b8219c71-9da7-4a12-aded-a071d88b9102" providerId="ADAL" clId="{2B0F8CC1-9C3A-4C97-B30A-EC5143295E49}" dt="2023-10-02T19:01:35.819" v="1017" actId="47"/>
        <pc:sldMkLst>
          <pc:docMk/>
          <pc:sldMk cId="1308751379" sldId="267"/>
        </pc:sldMkLst>
      </pc:sldChg>
      <pc:sldChg chg="addSp delSp modSp mod setBg addAnim delAnim setClrOvrMap modNotesTx">
        <pc:chgData name="Jinhong Brejnholt (JINB)" userId="b8219c71-9da7-4a12-aded-a071d88b9102" providerId="ADAL" clId="{2B0F8CC1-9C3A-4C97-B30A-EC5143295E49}" dt="2023-10-04T12:51:16.607" v="1307" actId="20577"/>
        <pc:sldMkLst>
          <pc:docMk/>
          <pc:sldMk cId="2814390966" sldId="268"/>
        </pc:sldMkLst>
        <pc:spChg chg="mod">
          <ac:chgData name="Jinhong Brejnholt (JINB)" userId="b8219c71-9da7-4a12-aded-a071d88b9102" providerId="ADAL" clId="{2B0F8CC1-9C3A-4C97-B30A-EC5143295E49}" dt="2023-10-02T19:08:51.800" v="1213" actId="26606"/>
          <ac:spMkLst>
            <pc:docMk/>
            <pc:sldMk cId="2814390966" sldId="268"/>
            <ac:spMk id="2" creationId="{AB635B3F-F778-D9FD-BED0-8AED72F238C1}"/>
          </ac:spMkLst>
        </pc:spChg>
        <pc:spChg chg="del">
          <ac:chgData name="Jinhong Brejnholt (JINB)" userId="b8219c71-9da7-4a12-aded-a071d88b9102" providerId="ADAL" clId="{2B0F8CC1-9C3A-4C97-B30A-EC5143295E49}" dt="2023-10-02T19:08:30.846" v="1204" actId="26606"/>
          <ac:spMkLst>
            <pc:docMk/>
            <pc:sldMk cId="2814390966" sldId="268"/>
            <ac:spMk id="9" creationId="{ABE4CC7E-D3D5-4A5F-8D07-29DA1CD3C64A}"/>
          </ac:spMkLst>
        </pc:spChg>
        <pc:spChg chg="del">
          <ac:chgData name="Jinhong Brejnholt (JINB)" userId="b8219c71-9da7-4a12-aded-a071d88b9102" providerId="ADAL" clId="{2B0F8CC1-9C3A-4C97-B30A-EC5143295E49}" dt="2023-10-02T19:08:19.008" v="1203" actId="21"/>
          <ac:spMkLst>
            <pc:docMk/>
            <pc:sldMk cId="2814390966" sldId="268"/>
            <ac:spMk id="10" creationId="{BDBB711A-5F97-2B92-359F-990D2FD1F46C}"/>
          </ac:spMkLst>
        </pc:spChg>
        <pc:spChg chg="del">
          <ac:chgData name="Jinhong Brejnholt (JINB)" userId="b8219c71-9da7-4a12-aded-a071d88b9102" providerId="ADAL" clId="{2B0F8CC1-9C3A-4C97-B30A-EC5143295E49}" dt="2023-10-02T19:08:30.846" v="1204" actId="26606"/>
          <ac:spMkLst>
            <pc:docMk/>
            <pc:sldMk cId="2814390966" sldId="268"/>
            <ac:spMk id="11" creationId="{C63FD33C-F836-4A02-B497-41519F060851}"/>
          </ac:spMkLst>
        </pc:spChg>
        <pc:spChg chg="add del">
          <ac:chgData name="Jinhong Brejnholt (JINB)" userId="b8219c71-9da7-4a12-aded-a071d88b9102" providerId="ADAL" clId="{2B0F8CC1-9C3A-4C97-B30A-EC5143295E49}" dt="2023-10-02T19:08:51.800" v="1213" actId="26606"/>
          <ac:spMkLst>
            <pc:docMk/>
            <pc:sldMk cId="2814390966" sldId="268"/>
            <ac:spMk id="16" creationId="{71B2258F-86CA-4D4D-8270-BC05FCDEBFB3}"/>
          </ac:spMkLst>
        </pc:spChg>
        <pc:spChg chg="add del">
          <ac:chgData name="Jinhong Brejnholt (JINB)" userId="b8219c71-9da7-4a12-aded-a071d88b9102" providerId="ADAL" clId="{2B0F8CC1-9C3A-4C97-B30A-EC5143295E49}" dt="2023-10-02T19:08:43.700" v="1207" actId="26606"/>
          <ac:spMkLst>
            <pc:docMk/>
            <pc:sldMk cId="2814390966" sldId="268"/>
            <ac:spMk id="21" creationId="{657F69E0-C4B0-4BEC-A689-4F8D877F05D4}"/>
          </ac:spMkLst>
        </pc:spChg>
        <pc:spChg chg="add del">
          <ac:chgData name="Jinhong Brejnholt (JINB)" userId="b8219c71-9da7-4a12-aded-a071d88b9102" providerId="ADAL" clId="{2B0F8CC1-9C3A-4C97-B30A-EC5143295E49}" dt="2023-10-02T19:08:43.700" v="1207" actId="26606"/>
          <ac:spMkLst>
            <pc:docMk/>
            <pc:sldMk cId="2814390966" sldId="268"/>
            <ac:spMk id="23" creationId="{9F6380B4-6A1C-481E-8408-B4E6C75B9B81}"/>
          </ac:spMkLst>
        </pc:spChg>
        <pc:spChg chg="add del">
          <ac:chgData name="Jinhong Brejnholt (JINB)" userId="b8219c71-9da7-4a12-aded-a071d88b9102" providerId="ADAL" clId="{2B0F8CC1-9C3A-4C97-B30A-EC5143295E49}" dt="2023-10-02T19:08:46.433" v="1210" actId="26606"/>
          <ac:spMkLst>
            <pc:docMk/>
            <pc:sldMk cId="2814390966" sldId="268"/>
            <ac:spMk id="25" creationId="{C1DD1A8A-57D5-4A81-AD04-532B043C5611}"/>
          </ac:spMkLst>
        </pc:spChg>
        <pc:spChg chg="add del">
          <ac:chgData name="Jinhong Brejnholt (JINB)" userId="b8219c71-9da7-4a12-aded-a071d88b9102" providerId="ADAL" clId="{2B0F8CC1-9C3A-4C97-B30A-EC5143295E49}" dt="2023-10-02T19:08:46.433" v="1210" actId="26606"/>
          <ac:spMkLst>
            <pc:docMk/>
            <pc:sldMk cId="2814390966" sldId="268"/>
            <ac:spMk id="26" creationId="{007891EC-4501-44ED-A8C8-B11B6DB767AB}"/>
          </ac:spMkLst>
        </pc:spChg>
        <pc:spChg chg="add del">
          <ac:chgData name="Jinhong Brejnholt (JINB)" userId="b8219c71-9da7-4a12-aded-a071d88b9102" providerId="ADAL" clId="{2B0F8CC1-9C3A-4C97-B30A-EC5143295E49}" dt="2023-10-02T19:08:51.694" v="1212" actId="26606"/>
          <ac:spMkLst>
            <pc:docMk/>
            <pc:sldMk cId="2814390966" sldId="268"/>
            <ac:spMk id="28" creationId="{657F69E0-C4B0-4BEC-A689-4F8D877F05D4}"/>
          </ac:spMkLst>
        </pc:spChg>
        <pc:spChg chg="add del">
          <ac:chgData name="Jinhong Brejnholt (JINB)" userId="b8219c71-9da7-4a12-aded-a071d88b9102" providerId="ADAL" clId="{2B0F8CC1-9C3A-4C97-B30A-EC5143295E49}" dt="2023-10-02T19:08:51.694" v="1212" actId="26606"/>
          <ac:spMkLst>
            <pc:docMk/>
            <pc:sldMk cId="2814390966" sldId="268"/>
            <ac:spMk id="29" creationId="{9F6380B4-6A1C-481E-8408-B4E6C75B9B81}"/>
          </ac:spMkLst>
        </pc:spChg>
        <pc:spChg chg="add">
          <ac:chgData name="Jinhong Brejnholt (JINB)" userId="b8219c71-9da7-4a12-aded-a071d88b9102" providerId="ADAL" clId="{2B0F8CC1-9C3A-4C97-B30A-EC5143295E49}" dt="2023-10-02T19:08:51.800" v="1213" actId="26606"/>
          <ac:spMkLst>
            <pc:docMk/>
            <pc:sldMk cId="2814390966" sldId="268"/>
            <ac:spMk id="31" creationId="{6F828D28-8E09-41CC-8229-3070B5467A96}"/>
          </ac:spMkLst>
        </pc:spChg>
        <pc:spChg chg="add">
          <ac:chgData name="Jinhong Brejnholt (JINB)" userId="b8219c71-9da7-4a12-aded-a071d88b9102" providerId="ADAL" clId="{2B0F8CC1-9C3A-4C97-B30A-EC5143295E49}" dt="2023-10-02T19:08:51.800" v="1213" actId="26606"/>
          <ac:spMkLst>
            <pc:docMk/>
            <pc:sldMk cId="2814390966" sldId="268"/>
            <ac:spMk id="32" creationId="{D5B012D8-7F27-4758-9AC6-C889B154BD73}"/>
          </ac:spMkLst>
        </pc:spChg>
        <pc:spChg chg="add">
          <ac:chgData name="Jinhong Brejnholt (JINB)" userId="b8219c71-9da7-4a12-aded-a071d88b9102" providerId="ADAL" clId="{2B0F8CC1-9C3A-4C97-B30A-EC5143295E49}" dt="2023-10-02T19:08:51.800" v="1213" actId="26606"/>
          <ac:spMkLst>
            <pc:docMk/>
            <pc:sldMk cId="2814390966" sldId="268"/>
            <ac:spMk id="33" creationId="{4063B759-00FC-46D1-9898-8E8625268FAF}"/>
          </ac:spMkLst>
        </pc:spChg>
        <pc:picChg chg="mod">
          <ac:chgData name="Jinhong Brejnholt (JINB)" userId="b8219c71-9da7-4a12-aded-a071d88b9102" providerId="ADAL" clId="{2B0F8CC1-9C3A-4C97-B30A-EC5143295E49}" dt="2023-10-02T19:08:51.800" v="1213" actId="26606"/>
          <ac:picMkLst>
            <pc:docMk/>
            <pc:sldMk cId="2814390966" sldId="268"/>
            <ac:picMk id="4" creationId="{F60E58AA-270B-930C-77CD-056716D29561}"/>
          </ac:picMkLst>
        </pc:picChg>
        <pc:picChg chg="del">
          <ac:chgData name="Jinhong Brejnholt (JINB)" userId="b8219c71-9da7-4a12-aded-a071d88b9102" providerId="ADAL" clId="{2B0F8CC1-9C3A-4C97-B30A-EC5143295E49}" dt="2023-10-02T19:08:12.024" v="1202" actId="21"/>
          <ac:picMkLst>
            <pc:docMk/>
            <pc:sldMk cId="2814390966" sldId="268"/>
            <ac:picMk id="5" creationId="{E2C99638-93CB-C96B-A816-C00285D87678}"/>
          </ac:picMkLst>
        </pc:picChg>
        <pc:picChg chg="del">
          <ac:chgData name="Jinhong Brejnholt (JINB)" userId="b8219c71-9da7-4a12-aded-a071d88b9102" providerId="ADAL" clId="{2B0F8CC1-9C3A-4C97-B30A-EC5143295E49}" dt="2023-10-02T19:08:19.008" v="1203" actId="21"/>
          <ac:picMkLst>
            <pc:docMk/>
            <pc:sldMk cId="2814390966" sldId="268"/>
            <ac:picMk id="8" creationId="{4492E51B-8FED-64C4-3A8D-207AC9844CDA}"/>
          </ac:picMkLst>
        </pc:picChg>
      </pc:sldChg>
      <pc:sldChg chg="ord">
        <pc:chgData name="Jinhong Brejnholt (JINB)" userId="b8219c71-9da7-4a12-aded-a071d88b9102" providerId="ADAL" clId="{2B0F8CC1-9C3A-4C97-B30A-EC5143295E49}" dt="2023-10-09T18:00:00.628" v="1392"/>
        <pc:sldMkLst>
          <pc:docMk/>
          <pc:sldMk cId="3682943888" sldId="420"/>
        </pc:sldMkLst>
      </pc:sldChg>
      <pc:sldChg chg="modNotesTx">
        <pc:chgData name="Jinhong Brejnholt (JINB)" userId="b8219c71-9da7-4a12-aded-a071d88b9102" providerId="ADAL" clId="{2B0F8CC1-9C3A-4C97-B30A-EC5143295E49}" dt="2023-10-02T18:02:03.448" v="146" actId="20577"/>
        <pc:sldMkLst>
          <pc:docMk/>
          <pc:sldMk cId="4138256520" sldId="596"/>
        </pc:sldMkLst>
      </pc:sldChg>
      <pc:sldChg chg="addSp modSp mod">
        <pc:chgData name="Jinhong Brejnholt (JINB)" userId="b8219c71-9da7-4a12-aded-a071d88b9102" providerId="ADAL" clId="{2B0F8CC1-9C3A-4C97-B30A-EC5143295E49}" dt="2023-10-02T18:00:04.390" v="143" actId="20577"/>
        <pc:sldMkLst>
          <pc:docMk/>
          <pc:sldMk cId="1006974021" sldId="597"/>
        </pc:sldMkLst>
        <pc:spChg chg="add mod">
          <ac:chgData name="Jinhong Brejnholt (JINB)" userId="b8219c71-9da7-4a12-aded-a071d88b9102" providerId="ADAL" clId="{2B0F8CC1-9C3A-4C97-B30A-EC5143295E49}" dt="2023-10-02T18:00:04.390" v="143" actId="20577"/>
          <ac:spMkLst>
            <pc:docMk/>
            <pc:sldMk cId="1006974021" sldId="597"/>
            <ac:spMk id="4" creationId="{F2ECB39A-8278-AA3C-970B-C7699D29AE5A}"/>
          </ac:spMkLst>
        </pc:spChg>
      </pc:sldChg>
      <pc:sldChg chg="addSp delSp modSp mod">
        <pc:chgData name="Jinhong Brejnholt (JINB)" userId="b8219c71-9da7-4a12-aded-a071d88b9102" providerId="ADAL" clId="{2B0F8CC1-9C3A-4C97-B30A-EC5143295E49}" dt="2023-10-02T18:11:10.544" v="565" actId="26606"/>
        <pc:sldMkLst>
          <pc:docMk/>
          <pc:sldMk cId="351261256" sldId="598"/>
        </pc:sldMkLst>
        <pc:spChg chg="mod">
          <ac:chgData name="Jinhong Brejnholt (JINB)" userId="b8219c71-9da7-4a12-aded-a071d88b9102" providerId="ADAL" clId="{2B0F8CC1-9C3A-4C97-B30A-EC5143295E49}" dt="2023-10-02T18:11:10.544" v="565" actId="26606"/>
          <ac:spMkLst>
            <pc:docMk/>
            <pc:sldMk cId="351261256" sldId="598"/>
            <ac:spMk id="2" creationId="{036AF56F-DB73-ACDA-95B4-C2A0330CF15F}"/>
          </ac:spMkLst>
        </pc:spChg>
        <pc:spChg chg="add del">
          <ac:chgData name="Jinhong Brejnholt (JINB)" userId="b8219c71-9da7-4a12-aded-a071d88b9102" providerId="ADAL" clId="{2B0F8CC1-9C3A-4C97-B30A-EC5143295E49}" dt="2023-10-01T11:13:34.400" v="56" actId="26606"/>
          <ac:spMkLst>
            <pc:docMk/>
            <pc:sldMk cId="351261256" sldId="598"/>
            <ac:spMk id="10"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18" creationId="{43EB20FB-700F-FC68-BA17-C537836CA11D}"/>
          </ac:spMkLst>
        </pc:spChg>
        <pc:spChg chg="add del">
          <ac:chgData name="Jinhong Brejnholt (JINB)" userId="b8219c71-9da7-4a12-aded-a071d88b9102" providerId="ADAL" clId="{2B0F8CC1-9C3A-4C97-B30A-EC5143295E49}" dt="2023-10-02T18:10:46.170" v="564" actId="26606"/>
          <ac:spMkLst>
            <pc:docMk/>
            <pc:sldMk cId="351261256" sldId="598"/>
            <ac:spMk id="19" creationId="{37C89E4B-3C9F-44B9-8B86-D9E3D112D8EC}"/>
          </ac:spMkLst>
        </pc:spChg>
        <pc:spChg chg="add del">
          <ac:chgData name="Jinhong Brejnholt (JINB)" userId="b8219c71-9da7-4a12-aded-a071d88b9102" providerId="ADAL" clId="{2B0F8CC1-9C3A-4C97-B30A-EC5143295E49}" dt="2023-10-01T11:13:34.396" v="55" actId="26606"/>
          <ac:spMkLst>
            <pc:docMk/>
            <pc:sldMk cId="351261256" sldId="598"/>
            <ac:spMk id="21" creationId="{D1A4588A-55D5-49B8-BE41-54ACDCFF2C17}"/>
          </ac:spMkLst>
        </pc:spChg>
        <pc:spChg chg="add del">
          <ac:chgData name="Jinhong Brejnholt (JINB)" userId="b8219c71-9da7-4a12-aded-a071d88b9102" providerId="ADAL" clId="{2B0F8CC1-9C3A-4C97-B30A-EC5143295E49}" dt="2023-10-01T11:13:34.396" v="55" actId="26606"/>
          <ac:spMkLst>
            <pc:docMk/>
            <pc:sldMk cId="351261256" sldId="598"/>
            <ac:spMk id="23" creationId="{F97E7EA2-EDCD-47E9-81BC-415C606D1B58}"/>
          </ac:spMkLst>
        </pc:spChg>
        <pc:spChg chg="add del">
          <ac:chgData name="Jinhong Brejnholt (JINB)" userId="b8219c71-9da7-4a12-aded-a071d88b9102" providerId="ADAL" clId="{2B0F8CC1-9C3A-4C97-B30A-EC5143295E49}" dt="2023-10-02T18:11:10.544" v="565" actId="26606"/>
          <ac:spMkLst>
            <pc:docMk/>
            <pc:sldMk cId="351261256" sldId="598"/>
            <ac:spMk id="31" creationId="{657F69E0-C4B0-4BEC-A689-4F8D877F05D4}"/>
          </ac:spMkLst>
        </pc:spChg>
        <pc:spChg chg="add del">
          <ac:chgData name="Jinhong Brejnholt (JINB)" userId="b8219c71-9da7-4a12-aded-a071d88b9102" providerId="ADAL" clId="{2B0F8CC1-9C3A-4C97-B30A-EC5143295E49}" dt="2023-10-02T18:11:10.544" v="565" actId="26606"/>
          <ac:spMkLst>
            <pc:docMk/>
            <pc:sldMk cId="351261256" sldId="598"/>
            <ac:spMk id="33" creationId="{9F6380B4-6A1C-481E-8408-B4E6C75B9B81}"/>
          </ac:spMkLst>
        </pc:spChg>
        <pc:spChg chg="add">
          <ac:chgData name="Jinhong Brejnholt (JINB)" userId="b8219c71-9da7-4a12-aded-a071d88b9102" providerId="ADAL" clId="{2B0F8CC1-9C3A-4C97-B30A-EC5143295E49}" dt="2023-10-02T18:11:10.544" v="565" actId="26606"/>
          <ac:spMkLst>
            <pc:docMk/>
            <pc:sldMk cId="351261256" sldId="598"/>
            <ac:spMk id="38" creationId="{94714483-7072-431F-9DBE-87F44E4D44BC}"/>
          </ac:spMkLst>
        </pc:spChg>
        <pc:spChg chg="add">
          <ac:chgData name="Jinhong Brejnholt (JINB)" userId="b8219c71-9da7-4a12-aded-a071d88b9102" providerId="ADAL" clId="{2B0F8CC1-9C3A-4C97-B30A-EC5143295E49}" dt="2023-10-02T18:11:10.544" v="565" actId="26606"/>
          <ac:spMkLst>
            <pc:docMk/>
            <pc:sldMk cId="351261256" sldId="598"/>
            <ac:spMk id="40" creationId="{495892E1-F4A5-4991-AC52-4F417B14A2A2}"/>
          </ac:spMkLst>
        </pc:spChg>
        <pc:spChg chg="add">
          <ac:chgData name="Jinhong Brejnholt (JINB)" userId="b8219c71-9da7-4a12-aded-a071d88b9102" providerId="ADAL" clId="{2B0F8CC1-9C3A-4C97-B30A-EC5143295E49}" dt="2023-10-02T18:11:10.544" v="565" actId="26606"/>
          <ac:spMkLst>
            <pc:docMk/>
            <pc:sldMk cId="351261256" sldId="598"/>
            <ac:spMk id="50" creationId="{E2683E3F-F855-4549-84F8-42064EC0F247}"/>
          </ac:spMkLst>
        </pc:spChg>
        <pc:spChg chg="add">
          <ac:chgData name="Jinhong Brejnholt (JINB)" userId="b8219c71-9da7-4a12-aded-a071d88b9102" providerId="ADAL" clId="{2B0F8CC1-9C3A-4C97-B30A-EC5143295E49}" dt="2023-10-02T18:11:10.544" v="565" actId="26606"/>
          <ac:spMkLst>
            <pc:docMk/>
            <pc:sldMk cId="351261256" sldId="598"/>
            <ac:spMk id="58" creationId="{832F3179-0CD5-40C8-9939-D8355006F7BA}"/>
          </ac:spMkLst>
        </pc:spChg>
        <pc:grpChg chg="add">
          <ac:chgData name="Jinhong Brejnholt (JINB)" userId="b8219c71-9da7-4a12-aded-a071d88b9102" providerId="ADAL" clId="{2B0F8CC1-9C3A-4C97-B30A-EC5143295E49}" dt="2023-10-02T18:11:10.544" v="565" actId="26606"/>
          <ac:grpSpMkLst>
            <pc:docMk/>
            <pc:sldMk cId="351261256" sldId="598"/>
            <ac:grpSpMk id="42" creationId="{ACF597F8-76AA-44FA-8E6A-06223B66C0DD}"/>
          </ac:grpSpMkLst>
        </pc:grpChg>
        <pc:grpChg chg="add">
          <ac:chgData name="Jinhong Brejnholt (JINB)" userId="b8219c71-9da7-4a12-aded-a071d88b9102" providerId="ADAL" clId="{2B0F8CC1-9C3A-4C97-B30A-EC5143295E49}" dt="2023-10-02T18:11:10.544" v="565" actId="26606"/>
          <ac:grpSpMkLst>
            <pc:docMk/>
            <pc:sldMk cId="351261256" sldId="598"/>
            <ac:grpSpMk id="52" creationId="{8FC90B1E-0223-4440-AF22-8F32F6F0C7D2}"/>
          </ac:grpSpMkLst>
        </pc:grpChg>
        <pc:grpChg chg="add">
          <ac:chgData name="Jinhong Brejnholt (JINB)" userId="b8219c71-9da7-4a12-aded-a071d88b9102" providerId="ADAL" clId="{2B0F8CC1-9C3A-4C97-B30A-EC5143295E49}" dt="2023-10-02T18:11:10.544" v="565" actId="26606"/>
          <ac:grpSpMkLst>
            <pc:docMk/>
            <pc:sldMk cId="351261256" sldId="598"/>
            <ac:grpSpMk id="60" creationId="{11CE155D-684B-4F5E-B835-C52765E310E7}"/>
          </ac:grpSpMkLst>
        </pc:grpChg>
        <pc:picChg chg="mod">
          <ac:chgData name="Jinhong Brejnholt (JINB)" userId="b8219c71-9da7-4a12-aded-a071d88b9102" providerId="ADAL" clId="{2B0F8CC1-9C3A-4C97-B30A-EC5143295E49}" dt="2023-10-02T18:11:10.544" v="565" actId="26606"/>
          <ac:picMkLst>
            <pc:docMk/>
            <pc:sldMk cId="351261256" sldId="598"/>
            <ac:picMk id="5" creationId="{6C0B9AEF-1E4D-0F0A-51B5-477302AE3149}"/>
          </ac:picMkLst>
        </pc:picChg>
        <pc:cxnChg chg="add del">
          <ac:chgData name="Jinhong Brejnholt (JINB)" userId="b8219c71-9da7-4a12-aded-a071d88b9102" providerId="ADAL" clId="{2B0F8CC1-9C3A-4C97-B30A-EC5143295E49}" dt="2023-10-01T11:13:34.400" v="56" actId="26606"/>
          <ac:cxnSpMkLst>
            <pc:docMk/>
            <pc:sldMk cId="351261256" sldId="598"/>
            <ac:cxnSpMk id="12" creationId="{AA2EAA10-076F-46BD-8F0F-B9A2FB77A85C}"/>
          </ac:cxnSpMkLst>
        </pc:cxnChg>
        <pc:cxnChg chg="add del">
          <ac:chgData name="Jinhong Brejnholt (JINB)" userId="b8219c71-9da7-4a12-aded-a071d88b9102" providerId="ADAL" clId="{2B0F8CC1-9C3A-4C97-B30A-EC5143295E49}" dt="2023-10-01T11:13:34.400" v="56" actId="26606"/>
          <ac:cxnSpMkLst>
            <pc:docMk/>
            <pc:sldMk cId="351261256" sldId="598"/>
            <ac:cxnSpMk id="14" creationId="{D891E407-403B-4764-86C9-33A56D3BCAA3}"/>
          </ac:cxnSpMkLst>
        </pc:cxnChg>
        <pc:cxnChg chg="add del">
          <ac:chgData name="Jinhong Brejnholt (JINB)" userId="b8219c71-9da7-4a12-aded-a071d88b9102" providerId="ADAL" clId="{2B0F8CC1-9C3A-4C97-B30A-EC5143295E49}" dt="2023-10-02T18:10:46.170" v="564" actId="26606"/>
          <ac:cxnSpMkLst>
            <pc:docMk/>
            <pc:sldMk cId="351261256" sldId="598"/>
            <ac:cxnSpMk id="25" creationId="{AA2EAA10-076F-46BD-8F0F-B9A2FB77A85C}"/>
          </ac:cxnSpMkLst>
        </pc:cxnChg>
        <pc:cxnChg chg="add del">
          <ac:chgData name="Jinhong Brejnholt (JINB)" userId="b8219c71-9da7-4a12-aded-a071d88b9102" providerId="ADAL" clId="{2B0F8CC1-9C3A-4C97-B30A-EC5143295E49}" dt="2023-10-02T18:10:46.170" v="564" actId="26606"/>
          <ac:cxnSpMkLst>
            <pc:docMk/>
            <pc:sldMk cId="351261256" sldId="598"/>
            <ac:cxnSpMk id="26" creationId="{D891E407-403B-4764-86C9-33A56D3BCAA3}"/>
          </ac:cxnSpMkLst>
        </pc:cxnChg>
      </pc:sldChg>
      <pc:sldChg chg="addSp delSp modSp mod ord">
        <pc:chgData name="Jinhong Brejnholt (JINB)" userId="b8219c71-9da7-4a12-aded-a071d88b9102" providerId="ADAL" clId="{2B0F8CC1-9C3A-4C97-B30A-EC5143295E49}" dt="2023-10-09T18:00:36.632" v="1394" actId="1076"/>
        <pc:sldMkLst>
          <pc:docMk/>
          <pc:sldMk cId="1681127545" sldId="599"/>
        </pc:sldMkLst>
        <pc:spChg chg="mod">
          <ac:chgData name="Jinhong Brejnholt (JINB)" userId="b8219c71-9da7-4a12-aded-a071d88b9102" providerId="ADAL" clId="{2B0F8CC1-9C3A-4C97-B30A-EC5143295E49}" dt="2023-10-01T11:14:50.937" v="62" actId="26606"/>
          <ac:spMkLst>
            <pc:docMk/>
            <pc:sldMk cId="1681127545" sldId="599"/>
            <ac:spMk id="2" creationId="{27E09AE6-8ABC-D4C7-0223-2DEAEA29EE31}"/>
          </ac:spMkLst>
        </pc:spChg>
        <pc:spChg chg="mod">
          <ac:chgData name="Jinhong Brejnholt (JINB)" userId="b8219c71-9da7-4a12-aded-a071d88b9102" providerId="ADAL" clId="{2B0F8CC1-9C3A-4C97-B30A-EC5143295E49}" dt="2023-10-02T18:16:06.192" v="584" actId="20577"/>
          <ac:spMkLst>
            <pc:docMk/>
            <pc:sldMk cId="1681127545" sldId="599"/>
            <ac:spMk id="3" creationId="{168B2020-CD09-4455-FF92-D3C95B10BA14}"/>
          </ac:spMkLst>
        </pc:spChg>
        <pc:spChg chg="add del">
          <ac:chgData name="Jinhong Brejnholt (JINB)" userId="b8219c71-9da7-4a12-aded-a071d88b9102" providerId="ADAL" clId="{2B0F8CC1-9C3A-4C97-B30A-EC5143295E49}" dt="2023-10-01T11:14:50.937" v="62" actId="26606"/>
          <ac:spMkLst>
            <pc:docMk/>
            <pc:sldMk cId="1681127545" sldId="599"/>
            <ac:spMk id="12" creationId="{C0A1ED06-4733-4020-9C60-81D4D801408D}"/>
          </ac:spMkLst>
        </pc:spChg>
        <pc:spChg chg="add del">
          <ac:chgData name="Jinhong Brejnholt (JINB)" userId="b8219c71-9da7-4a12-aded-a071d88b9102" providerId="ADAL" clId="{2B0F8CC1-9C3A-4C97-B30A-EC5143295E49}" dt="2023-10-01T11:14:50.937" v="62" actId="26606"/>
          <ac:spMkLst>
            <pc:docMk/>
            <pc:sldMk cId="1681127545" sldId="599"/>
            <ac:spMk id="14" creationId="{B0CA3509-3AF9-45FE-93ED-57BB5D5E8E07}"/>
          </ac:spMkLst>
        </pc:spChg>
        <pc:spChg chg="add">
          <ac:chgData name="Jinhong Brejnholt (JINB)" userId="b8219c71-9da7-4a12-aded-a071d88b9102" providerId="ADAL" clId="{2B0F8CC1-9C3A-4C97-B30A-EC5143295E49}" dt="2023-10-01T11:14:50.937" v="62" actId="26606"/>
          <ac:spMkLst>
            <pc:docMk/>
            <pc:sldMk cId="1681127545" sldId="599"/>
            <ac:spMk id="16" creationId="{04812C46-200A-4DEB-A05E-3ED6C68C2387}"/>
          </ac:spMkLst>
        </pc:spChg>
        <pc:spChg chg="add">
          <ac:chgData name="Jinhong Brejnholt (JINB)" userId="b8219c71-9da7-4a12-aded-a071d88b9102" providerId="ADAL" clId="{2B0F8CC1-9C3A-4C97-B30A-EC5143295E49}" dt="2023-10-01T11:14:50.937" v="62" actId="26606"/>
          <ac:spMkLst>
            <pc:docMk/>
            <pc:sldMk cId="1681127545" sldId="599"/>
            <ac:spMk id="17" creationId="{D1EA859B-E555-4109-94F3-6700E046E008}"/>
          </ac:spMkLst>
        </pc:spChg>
        <pc:spChg chg="add del">
          <ac:chgData name="Jinhong Brejnholt (JINB)" userId="b8219c71-9da7-4a12-aded-a071d88b9102" providerId="ADAL" clId="{2B0F8CC1-9C3A-4C97-B30A-EC5143295E49}" dt="2023-10-01T11:14:49.556" v="61" actId="26606"/>
          <ac:spMkLst>
            <pc:docMk/>
            <pc:sldMk cId="1681127545" sldId="599"/>
            <ac:spMk id="19" creationId="{3AFE8227-C443-417B-BA91-520EB1EF4559}"/>
          </ac:spMkLst>
        </pc:spChg>
        <pc:spChg chg="add del">
          <ac:chgData name="Jinhong Brejnholt (JINB)" userId="b8219c71-9da7-4a12-aded-a071d88b9102" providerId="ADAL" clId="{2B0F8CC1-9C3A-4C97-B30A-EC5143295E49}" dt="2023-10-01T11:14:49.556" v="61" actId="26606"/>
          <ac:spMkLst>
            <pc:docMk/>
            <pc:sldMk cId="1681127545" sldId="599"/>
            <ac:spMk id="21" creationId="{907741FC-B544-4A6E-B831-6789D042333D}"/>
          </ac:spMkLst>
        </pc:spChg>
        <pc:spChg chg="add del">
          <ac:chgData name="Jinhong Brejnholt (JINB)" userId="b8219c71-9da7-4a12-aded-a071d88b9102" providerId="ADAL" clId="{2B0F8CC1-9C3A-4C97-B30A-EC5143295E49}" dt="2023-10-01T11:14:49.556" v="61" actId="26606"/>
          <ac:spMkLst>
            <pc:docMk/>
            <pc:sldMk cId="1681127545" sldId="599"/>
            <ac:spMk id="23" creationId="{3F0BE7ED-7814-4273-B18A-F26CC0380380}"/>
          </ac:spMkLst>
        </pc:spChg>
        <pc:picChg chg="add mod">
          <ac:chgData name="Jinhong Brejnholt (JINB)" userId="b8219c71-9da7-4a12-aded-a071d88b9102" providerId="ADAL" clId="{2B0F8CC1-9C3A-4C97-B30A-EC5143295E49}" dt="2023-10-09T18:00:36.632" v="1394" actId="1076"/>
          <ac:picMkLst>
            <pc:docMk/>
            <pc:sldMk cId="1681127545" sldId="599"/>
            <ac:picMk id="5" creationId="{10A5A2EA-F2BA-F847-B80C-E96AB9ED317C}"/>
          </ac:picMkLst>
        </pc:picChg>
        <pc:picChg chg="mod ord">
          <ac:chgData name="Jinhong Brejnholt (JINB)" userId="b8219c71-9da7-4a12-aded-a071d88b9102" providerId="ADAL" clId="{2B0F8CC1-9C3A-4C97-B30A-EC5143295E49}" dt="2023-10-01T11:14:50.937" v="62" actId="26606"/>
          <ac:picMkLst>
            <pc:docMk/>
            <pc:sldMk cId="1681127545" sldId="599"/>
            <ac:picMk id="7" creationId="{F2BAF486-9CB1-432B-7ECA-6C59E7B23911}"/>
          </ac:picMkLst>
        </pc:picChg>
      </pc:sldChg>
      <pc:sldChg chg="addSp delSp modSp mod setBg addAnim setClrOvrMap modNotesTx">
        <pc:chgData name="Jinhong Brejnholt (JINB)" userId="b8219c71-9da7-4a12-aded-a071d88b9102" providerId="ADAL" clId="{2B0F8CC1-9C3A-4C97-B30A-EC5143295E49}" dt="2023-10-09T17:57:18.992" v="1374" actId="26606"/>
        <pc:sldMkLst>
          <pc:docMk/>
          <pc:sldMk cId="3096347193" sldId="600"/>
        </pc:sldMkLst>
        <pc:spChg chg="mod">
          <ac:chgData name="Jinhong Brejnholt (JINB)" userId="b8219c71-9da7-4a12-aded-a071d88b9102" providerId="ADAL" clId="{2B0F8CC1-9C3A-4C97-B30A-EC5143295E49}" dt="2023-10-09T17:57:18.992" v="1374" actId="26606"/>
          <ac:spMkLst>
            <pc:docMk/>
            <pc:sldMk cId="3096347193" sldId="600"/>
            <ac:spMk id="2" creationId="{463AD84E-C6D1-68CD-8826-7C09C3BF5E78}"/>
          </ac:spMkLst>
        </pc:spChg>
        <pc:spChg chg="del mod">
          <ac:chgData name="Jinhong Brejnholt (JINB)" userId="b8219c71-9da7-4a12-aded-a071d88b9102" providerId="ADAL" clId="{2B0F8CC1-9C3A-4C97-B30A-EC5143295E49}" dt="2023-10-09T17:57:07.058" v="1369" actId="478"/>
          <ac:spMkLst>
            <pc:docMk/>
            <pc:sldMk cId="3096347193" sldId="600"/>
            <ac:spMk id="3" creationId="{61472E78-0B33-794E-6A5D-796C684D6EAD}"/>
          </ac:spMkLst>
        </pc:spChg>
        <pc:spChg chg="del">
          <ac:chgData name="Jinhong Brejnholt (JINB)" userId="b8219c71-9da7-4a12-aded-a071d88b9102" providerId="ADAL" clId="{2B0F8CC1-9C3A-4C97-B30A-EC5143295E49}" dt="2023-10-09T17:56:58.971" v="1366" actId="26606"/>
          <ac:spMkLst>
            <pc:docMk/>
            <pc:sldMk cId="3096347193" sldId="600"/>
            <ac:spMk id="30" creationId="{D5B012D8-7F27-4758-9AC6-C889B154BD73}"/>
          </ac:spMkLst>
        </pc:spChg>
        <pc:spChg chg="del">
          <ac:chgData name="Jinhong Brejnholt (JINB)" userId="b8219c71-9da7-4a12-aded-a071d88b9102" providerId="ADAL" clId="{2B0F8CC1-9C3A-4C97-B30A-EC5143295E49}" dt="2023-10-09T17:56:58.971" v="1366" actId="26606"/>
          <ac:spMkLst>
            <pc:docMk/>
            <pc:sldMk cId="3096347193" sldId="600"/>
            <ac:spMk id="31" creationId="{6F828D28-8E09-41CC-8229-3070B5467A96}"/>
          </ac:spMkLst>
        </pc:spChg>
        <pc:spChg chg="del">
          <ac:chgData name="Jinhong Brejnholt (JINB)" userId="b8219c71-9da7-4a12-aded-a071d88b9102" providerId="ADAL" clId="{2B0F8CC1-9C3A-4C97-B30A-EC5143295E49}" dt="2023-10-09T17:56:58.971" v="1366" actId="26606"/>
          <ac:spMkLst>
            <pc:docMk/>
            <pc:sldMk cId="3096347193" sldId="600"/>
            <ac:spMk id="32" creationId="{4063B759-00FC-46D1-9898-8E8625268FAF}"/>
          </ac:spMkLst>
        </pc:spChg>
        <pc:spChg chg="add del">
          <ac:chgData name="Jinhong Brejnholt (JINB)" userId="b8219c71-9da7-4a12-aded-a071d88b9102" providerId="ADAL" clId="{2B0F8CC1-9C3A-4C97-B30A-EC5143295E49}" dt="2023-10-09T17:57:18.992" v="1374" actId="26606"/>
          <ac:spMkLst>
            <pc:docMk/>
            <pc:sldMk cId="3096347193" sldId="600"/>
            <ac:spMk id="37" creationId="{C1DD1A8A-57D5-4A81-AD04-532B043C5611}"/>
          </ac:spMkLst>
        </pc:spChg>
        <pc:spChg chg="add del">
          <ac:chgData name="Jinhong Brejnholt (JINB)" userId="b8219c71-9da7-4a12-aded-a071d88b9102" providerId="ADAL" clId="{2B0F8CC1-9C3A-4C97-B30A-EC5143295E49}" dt="2023-10-09T17:57:18.992" v="1374" actId="26606"/>
          <ac:spMkLst>
            <pc:docMk/>
            <pc:sldMk cId="3096347193" sldId="600"/>
            <ac:spMk id="39" creationId="{007891EC-4501-44ED-A8C8-B11B6DB767AB}"/>
          </ac:spMkLst>
        </pc:spChg>
        <pc:spChg chg="add del">
          <ac:chgData name="Jinhong Brejnholt (JINB)" userId="b8219c71-9da7-4a12-aded-a071d88b9102" providerId="ADAL" clId="{2B0F8CC1-9C3A-4C97-B30A-EC5143295E49}" dt="2023-10-09T17:57:16.493" v="1371" actId="26606"/>
          <ac:spMkLst>
            <pc:docMk/>
            <pc:sldMk cId="3096347193" sldId="600"/>
            <ac:spMk id="44" creationId="{71B2258F-86CA-4D4D-8270-BC05FCDEBFB3}"/>
          </ac:spMkLst>
        </pc:spChg>
        <pc:spChg chg="add del">
          <ac:chgData name="Jinhong Brejnholt (JINB)" userId="b8219c71-9da7-4a12-aded-a071d88b9102" providerId="ADAL" clId="{2B0F8CC1-9C3A-4C97-B30A-EC5143295E49}" dt="2023-10-09T17:57:18.975" v="1373" actId="26606"/>
          <ac:spMkLst>
            <pc:docMk/>
            <pc:sldMk cId="3096347193" sldId="600"/>
            <ac:spMk id="46" creationId="{007891EC-4501-44ED-A8C8-B11B6DB767AB}"/>
          </ac:spMkLst>
        </pc:spChg>
        <pc:spChg chg="add del">
          <ac:chgData name="Jinhong Brejnholt (JINB)" userId="b8219c71-9da7-4a12-aded-a071d88b9102" providerId="ADAL" clId="{2B0F8CC1-9C3A-4C97-B30A-EC5143295E49}" dt="2023-10-09T17:57:18.975" v="1373" actId="26606"/>
          <ac:spMkLst>
            <pc:docMk/>
            <pc:sldMk cId="3096347193" sldId="600"/>
            <ac:spMk id="47" creationId="{C1DD1A8A-57D5-4A81-AD04-532B043C5611}"/>
          </ac:spMkLst>
        </pc:spChg>
        <pc:spChg chg="add">
          <ac:chgData name="Jinhong Brejnholt (JINB)" userId="b8219c71-9da7-4a12-aded-a071d88b9102" providerId="ADAL" clId="{2B0F8CC1-9C3A-4C97-B30A-EC5143295E49}" dt="2023-10-09T17:57:18.992" v="1374" actId="26606"/>
          <ac:spMkLst>
            <pc:docMk/>
            <pc:sldMk cId="3096347193" sldId="600"/>
            <ac:spMk id="49" creationId="{71B2258F-86CA-4D4D-8270-BC05FCDEBFB3}"/>
          </ac:spMkLst>
        </pc:spChg>
        <pc:picChg chg="mod">
          <ac:chgData name="Jinhong Brejnholt (JINB)" userId="b8219c71-9da7-4a12-aded-a071d88b9102" providerId="ADAL" clId="{2B0F8CC1-9C3A-4C97-B30A-EC5143295E49}" dt="2023-10-09T17:57:18.992" v="1374" actId="26606"/>
          <ac:picMkLst>
            <pc:docMk/>
            <pc:sldMk cId="3096347193" sldId="600"/>
            <ac:picMk id="7" creationId="{DF3A89C2-02C2-B505-8F05-64BE7CC50B7F}"/>
          </ac:picMkLst>
        </pc:picChg>
      </pc:sldChg>
      <pc:sldChg chg="addSp delSp modSp mod ord modNotesTx">
        <pc:chgData name="Jinhong Brejnholt (JINB)" userId="b8219c71-9da7-4a12-aded-a071d88b9102" providerId="ADAL" clId="{2B0F8CC1-9C3A-4C97-B30A-EC5143295E49}" dt="2023-10-09T18:06:21.950" v="1412" actId="20577"/>
        <pc:sldMkLst>
          <pc:docMk/>
          <pc:sldMk cId="3828884965" sldId="601"/>
        </pc:sldMkLst>
        <pc:spChg chg="mod ord">
          <ac:chgData name="Jinhong Brejnholt (JINB)" userId="b8219c71-9da7-4a12-aded-a071d88b9102" providerId="ADAL" clId="{2B0F8CC1-9C3A-4C97-B30A-EC5143295E49}" dt="2023-10-09T18:06:21.950" v="1412" actId="20577"/>
          <ac:spMkLst>
            <pc:docMk/>
            <pc:sldMk cId="3828884965" sldId="601"/>
            <ac:spMk id="2" creationId="{50ED39F0-8573-5F31-BC30-3938724A7427}"/>
          </ac:spMkLst>
        </pc:spChg>
        <pc:spChg chg="add del mod">
          <ac:chgData name="Jinhong Brejnholt (JINB)" userId="b8219c71-9da7-4a12-aded-a071d88b9102" providerId="ADAL" clId="{2B0F8CC1-9C3A-4C97-B30A-EC5143295E49}" dt="2023-10-09T17:54:41.660" v="1357" actId="26606"/>
          <ac:spMkLst>
            <pc:docMk/>
            <pc:sldMk cId="3828884965" sldId="601"/>
            <ac:spMk id="6" creationId="{669804FE-8656-7B68-3942-22DE4937EC2B}"/>
          </ac:spMkLst>
        </pc:spChg>
        <pc:spChg chg="add del">
          <ac:chgData name="Jinhong Brejnholt (JINB)" userId="b8219c71-9da7-4a12-aded-a071d88b9102" providerId="ADAL" clId="{2B0F8CC1-9C3A-4C97-B30A-EC5143295E49}" dt="2023-10-04T12:54:57.537" v="1350" actId="26606"/>
          <ac:spMkLst>
            <pc:docMk/>
            <pc:sldMk cId="3828884965" sldId="601"/>
            <ac:spMk id="17" creationId="{3B47FC9C-2ED3-4100-A4EF-E8CDFEE106C9}"/>
          </ac:spMkLst>
        </pc:spChg>
        <pc:spChg chg="add del">
          <ac:chgData name="Jinhong Brejnholt (JINB)" userId="b8219c71-9da7-4a12-aded-a071d88b9102" providerId="ADAL" clId="{2B0F8CC1-9C3A-4C97-B30A-EC5143295E49}" dt="2023-10-04T12:54:40.858" v="1345" actId="26606"/>
          <ac:spMkLst>
            <pc:docMk/>
            <pc:sldMk cId="3828884965" sldId="601"/>
            <ac:spMk id="22" creationId="{A4AC5506-6312-4701-8D3C-40187889A947}"/>
          </ac:spMkLst>
        </pc:spChg>
        <pc:spChg chg="add del">
          <ac:chgData name="Jinhong Brejnholt (JINB)" userId="b8219c71-9da7-4a12-aded-a071d88b9102" providerId="ADAL" clId="{2B0F8CC1-9C3A-4C97-B30A-EC5143295E49}" dt="2023-10-04T12:54:46.767" v="1347" actId="26606"/>
          <ac:spMkLst>
            <pc:docMk/>
            <pc:sldMk cId="3828884965" sldId="601"/>
            <ac:spMk id="24" creationId="{0459807F-B6FA-44D3-9A53-C55B6B56884A}"/>
          </ac:spMkLst>
        </pc:spChg>
        <pc:spChg chg="add del">
          <ac:chgData name="Jinhong Brejnholt (JINB)" userId="b8219c71-9da7-4a12-aded-a071d88b9102" providerId="ADAL" clId="{2B0F8CC1-9C3A-4C97-B30A-EC5143295E49}" dt="2023-10-04T12:54:46.767" v="1347" actId="26606"/>
          <ac:spMkLst>
            <pc:docMk/>
            <pc:sldMk cId="3828884965" sldId="601"/>
            <ac:spMk id="25" creationId="{0E91F5CA-B392-444C-88E3-BF5BAAEBDEB0}"/>
          </ac:spMkLst>
        </pc:spChg>
        <pc:spChg chg="add del">
          <ac:chgData name="Jinhong Brejnholt (JINB)" userId="b8219c71-9da7-4a12-aded-a071d88b9102" providerId="ADAL" clId="{2B0F8CC1-9C3A-4C97-B30A-EC5143295E49}" dt="2023-10-04T12:54:57.535" v="1349" actId="26606"/>
          <ac:spMkLst>
            <pc:docMk/>
            <pc:sldMk cId="3828884965" sldId="601"/>
            <ac:spMk id="27" creationId="{3B47FC9C-2ED3-4100-A4EF-E8CDFEE106C9}"/>
          </ac:spMkLst>
        </pc:spChg>
        <pc:spChg chg="add del">
          <ac:chgData name="Jinhong Brejnholt (JINB)" userId="b8219c71-9da7-4a12-aded-a071d88b9102" providerId="ADAL" clId="{2B0F8CC1-9C3A-4C97-B30A-EC5143295E49}" dt="2023-10-04T12:55:15.857" v="1353" actId="26606"/>
          <ac:spMkLst>
            <pc:docMk/>
            <pc:sldMk cId="3828884965" sldId="601"/>
            <ac:spMk id="29" creationId="{A4AC5506-6312-4701-8D3C-40187889A947}"/>
          </ac:spMkLst>
        </pc:spChg>
        <pc:spChg chg="add del">
          <ac:chgData name="Jinhong Brejnholt (JINB)" userId="b8219c71-9da7-4a12-aded-a071d88b9102" providerId="ADAL" clId="{2B0F8CC1-9C3A-4C97-B30A-EC5143295E49}" dt="2023-10-09T17:54:41.660" v="1357" actId="26606"/>
          <ac:spMkLst>
            <pc:docMk/>
            <pc:sldMk cId="3828884965" sldId="601"/>
            <ac:spMk id="34" creationId="{37C89E4B-3C9F-44B9-8B86-D9E3D112D8EC}"/>
          </ac:spMkLst>
        </pc:spChg>
        <pc:spChg chg="add">
          <ac:chgData name="Jinhong Brejnholt (JINB)" userId="b8219c71-9da7-4a12-aded-a071d88b9102" providerId="ADAL" clId="{2B0F8CC1-9C3A-4C97-B30A-EC5143295E49}" dt="2023-10-09T17:54:41.660" v="1357" actId="26606"/>
          <ac:spMkLst>
            <pc:docMk/>
            <pc:sldMk cId="3828884965" sldId="601"/>
            <ac:spMk id="43" creationId="{7B1AB9FE-36F5-4FD1-9850-DB5C5AD4828F}"/>
          </ac:spMkLst>
        </pc:spChg>
        <pc:spChg chg="add">
          <ac:chgData name="Jinhong Brejnholt (JINB)" userId="b8219c71-9da7-4a12-aded-a071d88b9102" providerId="ADAL" clId="{2B0F8CC1-9C3A-4C97-B30A-EC5143295E49}" dt="2023-10-09T17:54:41.660" v="1357" actId="26606"/>
          <ac:spMkLst>
            <pc:docMk/>
            <pc:sldMk cId="3828884965" sldId="601"/>
            <ac:spMk id="45" creationId="{F489C2E0-4895-4B72-85EA-7EE9FAFFDC7E}"/>
          </ac:spMkLst>
        </pc:spChg>
        <pc:picChg chg="add mod">
          <ac:chgData name="Jinhong Brejnholt (JINB)" userId="b8219c71-9da7-4a12-aded-a071d88b9102" providerId="ADAL" clId="{2B0F8CC1-9C3A-4C97-B30A-EC5143295E49}" dt="2023-10-09T17:54:41.660" v="1357" actId="26606"/>
          <ac:picMkLst>
            <pc:docMk/>
            <pc:sldMk cId="3828884965" sldId="601"/>
            <ac:picMk id="3" creationId="{2FD56CA3-1E44-8196-5B10-DD26752F1A8D}"/>
          </ac:picMkLst>
        </pc:picChg>
        <pc:picChg chg="del mod">
          <ac:chgData name="Jinhong Brejnholt (JINB)" userId="b8219c71-9da7-4a12-aded-a071d88b9102" providerId="ADAL" clId="{2B0F8CC1-9C3A-4C97-B30A-EC5143295E49}" dt="2023-10-09T17:54:37.099" v="1356" actId="478"/>
          <ac:picMkLst>
            <pc:docMk/>
            <pc:sldMk cId="3828884965" sldId="601"/>
            <ac:picMk id="5" creationId="{5EE7963E-013B-A9D5-FC50-EB07B8A89536}"/>
          </ac:picMkLst>
        </pc:picChg>
        <pc:cxnChg chg="add del">
          <ac:chgData name="Jinhong Brejnholt (JINB)" userId="b8219c71-9da7-4a12-aded-a071d88b9102" providerId="ADAL" clId="{2B0F8CC1-9C3A-4C97-B30A-EC5143295E49}" dt="2023-10-09T17:54:41.660" v="1357" actId="26606"/>
          <ac:cxnSpMkLst>
            <pc:docMk/>
            <pc:sldMk cId="3828884965" sldId="601"/>
            <ac:cxnSpMk id="36" creationId="{AA2EAA10-076F-46BD-8F0F-B9A2FB77A85C}"/>
          </ac:cxnSpMkLst>
        </pc:cxnChg>
        <pc:cxnChg chg="add del">
          <ac:chgData name="Jinhong Brejnholt (JINB)" userId="b8219c71-9da7-4a12-aded-a071d88b9102" providerId="ADAL" clId="{2B0F8CC1-9C3A-4C97-B30A-EC5143295E49}" dt="2023-10-09T17:54:41.660" v="1357" actId="26606"/>
          <ac:cxnSpMkLst>
            <pc:docMk/>
            <pc:sldMk cId="3828884965" sldId="601"/>
            <ac:cxnSpMk id="38" creationId="{D891E407-403B-4764-86C9-33A56D3BCAA3}"/>
          </ac:cxnSpMkLst>
        </pc:cxnChg>
      </pc:sldChg>
      <pc:sldChg chg="addSp delSp modSp mod ord modNotesTx">
        <pc:chgData name="Jinhong Brejnholt (JINB)" userId="b8219c71-9da7-4a12-aded-a071d88b9102" providerId="ADAL" clId="{2B0F8CC1-9C3A-4C97-B30A-EC5143295E49}" dt="2023-10-09T18:06:16.086" v="1410" actId="20577"/>
        <pc:sldMkLst>
          <pc:docMk/>
          <pc:sldMk cId="844459527" sldId="602"/>
        </pc:sldMkLst>
        <pc:spChg chg="mod">
          <ac:chgData name="Jinhong Brejnholt (JINB)" userId="b8219c71-9da7-4a12-aded-a071d88b9102" providerId="ADAL" clId="{2B0F8CC1-9C3A-4C97-B30A-EC5143295E49}" dt="2023-10-09T18:06:16.086" v="1410" actId="20577"/>
          <ac:spMkLst>
            <pc:docMk/>
            <pc:sldMk cId="844459527" sldId="602"/>
            <ac:spMk id="2" creationId="{456177FD-C6D2-BF38-98C3-7757FB12BEE1}"/>
          </ac:spMkLst>
        </pc:spChg>
        <pc:spChg chg="add del">
          <ac:chgData name="Jinhong Brejnholt (JINB)" userId="b8219c71-9da7-4a12-aded-a071d88b9102" providerId="ADAL" clId="{2B0F8CC1-9C3A-4C97-B30A-EC5143295E49}" dt="2023-10-04T12:55:10.220" v="1352" actId="26606"/>
          <ac:spMkLst>
            <pc:docMk/>
            <pc:sldMk cId="844459527" sldId="602"/>
            <ac:spMk id="10" creationId="{37C89E4B-3C9F-44B9-8B86-D9E3D112D8EC}"/>
          </ac:spMkLst>
        </pc:spChg>
        <pc:spChg chg="add del">
          <ac:chgData name="Jinhong Brejnholt (JINB)" userId="b8219c71-9da7-4a12-aded-a071d88b9102" providerId="ADAL" clId="{2B0F8CC1-9C3A-4C97-B30A-EC5143295E49}" dt="2023-10-04T12:55:10.220" v="1352" actId="26606"/>
          <ac:spMkLst>
            <pc:docMk/>
            <pc:sldMk cId="844459527" sldId="602"/>
            <ac:spMk id="19" creationId="{ABD1F7DD-A00E-3FD4-3979-3B1A490695A3}"/>
          </ac:spMkLst>
        </pc:spChg>
        <pc:spChg chg="add del">
          <ac:chgData name="Jinhong Brejnholt (JINB)" userId="b8219c71-9da7-4a12-aded-a071d88b9102" providerId="ADAL" clId="{2B0F8CC1-9C3A-4C97-B30A-EC5143295E49}" dt="2023-10-04T12:55:10.220" v="1352" actId="26606"/>
          <ac:spMkLst>
            <pc:docMk/>
            <pc:sldMk cId="844459527" sldId="602"/>
            <ac:spMk id="21" creationId="{4F6A26FB-F1F6-093E-64A9-633A5332C778}"/>
          </ac:spMkLst>
        </pc:spChg>
        <pc:spChg chg="add del">
          <ac:chgData name="Jinhong Brejnholt (JINB)" userId="b8219c71-9da7-4a12-aded-a071d88b9102" providerId="ADAL" clId="{2B0F8CC1-9C3A-4C97-B30A-EC5143295E49}" dt="2023-10-04T12:55:10.220" v="1352" actId="26606"/>
          <ac:spMkLst>
            <pc:docMk/>
            <pc:sldMk cId="844459527" sldId="602"/>
            <ac:spMk id="23" creationId="{73844404-E04B-F587-0397-04D02020A3BA}"/>
          </ac:spMkLst>
        </pc:spChg>
        <pc:spChg chg="add del">
          <ac:chgData name="Jinhong Brejnholt (JINB)" userId="b8219c71-9da7-4a12-aded-a071d88b9102" providerId="ADAL" clId="{2B0F8CC1-9C3A-4C97-B30A-EC5143295E49}" dt="2023-10-04T12:55:10.220" v="1352" actId="26606"/>
          <ac:spMkLst>
            <pc:docMk/>
            <pc:sldMk cId="844459527" sldId="602"/>
            <ac:spMk id="25" creationId="{65EA55DA-978E-CF15-1103-467BC1F4788A}"/>
          </ac:spMkLst>
        </pc:spChg>
        <pc:spChg chg="add del">
          <ac:chgData name="Jinhong Brejnholt (JINB)" userId="b8219c71-9da7-4a12-aded-a071d88b9102" providerId="ADAL" clId="{2B0F8CC1-9C3A-4C97-B30A-EC5143295E49}" dt="2023-10-04T12:55:10.220" v="1352" actId="26606"/>
          <ac:spMkLst>
            <pc:docMk/>
            <pc:sldMk cId="844459527" sldId="602"/>
            <ac:spMk id="27" creationId="{136F6D93-88CF-AC9D-C5E1-B1E1C27EC101}"/>
          </ac:spMkLst>
        </pc:spChg>
        <pc:picChg chg="mod ord">
          <ac:chgData name="Jinhong Brejnholt (JINB)" userId="b8219c71-9da7-4a12-aded-a071d88b9102" providerId="ADAL" clId="{2B0F8CC1-9C3A-4C97-B30A-EC5143295E49}" dt="2023-10-04T12:55:10.220" v="1352" actId="26606"/>
          <ac:picMkLst>
            <pc:docMk/>
            <pc:sldMk cId="844459527" sldId="602"/>
            <ac:picMk id="5" creationId="{95605B2C-9BC7-9812-C26A-E550DEF2493B}"/>
          </ac:picMkLst>
        </pc:picChg>
        <pc:cxnChg chg="add del">
          <ac:chgData name="Jinhong Brejnholt (JINB)" userId="b8219c71-9da7-4a12-aded-a071d88b9102" providerId="ADAL" clId="{2B0F8CC1-9C3A-4C97-B30A-EC5143295E49}" dt="2023-10-04T12:55:10.220" v="1352" actId="26606"/>
          <ac:cxnSpMkLst>
            <pc:docMk/>
            <pc:sldMk cId="844459527" sldId="602"/>
            <ac:cxnSpMk id="12" creationId="{AA2EAA10-076F-46BD-8F0F-B9A2FB77A85C}"/>
          </ac:cxnSpMkLst>
        </pc:cxnChg>
        <pc:cxnChg chg="add del">
          <ac:chgData name="Jinhong Brejnholt (JINB)" userId="b8219c71-9da7-4a12-aded-a071d88b9102" providerId="ADAL" clId="{2B0F8CC1-9C3A-4C97-B30A-EC5143295E49}" dt="2023-10-04T12:55:10.220" v="1352" actId="26606"/>
          <ac:cxnSpMkLst>
            <pc:docMk/>
            <pc:sldMk cId="844459527" sldId="602"/>
            <ac:cxnSpMk id="14" creationId="{D891E407-403B-4764-86C9-33A56D3BCAA3}"/>
          </ac:cxnSpMkLst>
        </pc:cxnChg>
      </pc:sldChg>
      <pc:sldChg chg="modNotesTx">
        <pc:chgData name="Jinhong Brejnholt (JINB)" userId="b8219c71-9da7-4a12-aded-a071d88b9102" providerId="ADAL" clId="{2B0F8CC1-9C3A-4C97-B30A-EC5143295E49}" dt="2023-10-02T19:01:00.939" v="1013"/>
        <pc:sldMkLst>
          <pc:docMk/>
          <pc:sldMk cId="3260617116" sldId="603"/>
        </pc:sldMkLst>
      </pc:sldChg>
      <pc:sldChg chg="delSp del mod setBg modNotesTx">
        <pc:chgData name="Jinhong Brejnholt (JINB)" userId="b8219c71-9da7-4a12-aded-a071d88b9102" providerId="ADAL" clId="{2B0F8CC1-9C3A-4C97-B30A-EC5143295E49}" dt="2023-10-02T19:04:11.823" v="1068" actId="47"/>
        <pc:sldMkLst>
          <pc:docMk/>
          <pc:sldMk cId="2807802213" sldId="604"/>
        </pc:sldMkLst>
        <pc:picChg chg="del">
          <ac:chgData name="Jinhong Brejnholt (JINB)" userId="b8219c71-9da7-4a12-aded-a071d88b9102" providerId="ADAL" clId="{2B0F8CC1-9C3A-4C97-B30A-EC5143295E49}" dt="2023-10-02T19:01:46.917" v="1019" actId="478"/>
          <ac:picMkLst>
            <pc:docMk/>
            <pc:sldMk cId="2807802213" sldId="604"/>
            <ac:picMk id="5" creationId="{7964B1D7-B32A-0A15-AB67-1FAE2FEF17C4}"/>
          </ac:picMkLst>
        </pc:picChg>
        <pc:picChg chg="del">
          <ac:chgData name="Jinhong Brejnholt (JINB)" userId="b8219c71-9da7-4a12-aded-a071d88b9102" providerId="ADAL" clId="{2B0F8CC1-9C3A-4C97-B30A-EC5143295E49}" dt="2023-10-02T19:01:45.197" v="1018" actId="478"/>
          <ac:picMkLst>
            <pc:docMk/>
            <pc:sldMk cId="2807802213" sldId="604"/>
            <ac:picMk id="7" creationId="{EB8F96DB-737E-4A45-0A81-966261A1DA1B}"/>
          </ac:picMkLst>
        </pc:picChg>
        <pc:picChg chg="del">
          <ac:chgData name="Jinhong Brejnholt (JINB)" userId="b8219c71-9da7-4a12-aded-a071d88b9102" providerId="ADAL" clId="{2B0F8CC1-9C3A-4C97-B30A-EC5143295E49}" dt="2023-10-02T19:01:50.338" v="1021" actId="478"/>
          <ac:picMkLst>
            <pc:docMk/>
            <pc:sldMk cId="2807802213" sldId="604"/>
            <ac:picMk id="9" creationId="{03F8D1D0-0E4F-DB86-DC33-D7F19B298C06}"/>
          </ac:picMkLst>
        </pc:picChg>
        <pc:picChg chg="del">
          <ac:chgData name="Jinhong Brejnholt (JINB)" userId="b8219c71-9da7-4a12-aded-a071d88b9102" providerId="ADAL" clId="{2B0F8CC1-9C3A-4C97-B30A-EC5143295E49}" dt="2023-10-02T19:01:49.489" v="1020" actId="478"/>
          <ac:picMkLst>
            <pc:docMk/>
            <pc:sldMk cId="2807802213" sldId="604"/>
            <ac:picMk id="11" creationId="{9AAA1961-F544-0042-3D8D-DA55D39AA63F}"/>
          </ac:picMkLst>
        </pc:picChg>
      </pc:sldChg>
      <pc:sldChg chg="del">
        <pc:chgData name="Jinhong Brejnholt (JINB)" userId="b8219c71-9da7-4a12-aded-a071d88b9102" providerId="ADAL" clId="{2B0F8CC1-9C3A-4C97-B30A-EC5143295E49}" dt="2023-10-01T11:15:25.734" v="92" actId="47"/>
        <pc:sldMkLst>
          <pc:docMk/>
          <pc:sldMk cId="3348530518" sldId="605"/>
        </pc:sldMkLst>
      </pc:sldChg>
      <pc:sldChg chg="modSp mod">
        <pc:chgData name="Jinhong Brejnholt (JINB)" userId="b8219c71-9da7-4a12-aded-a071d88b9102" providerId="ADAL" clId="{2B0F8CC1-9C3A-4C97-B30A-EC5143295E49}" dt="2023-10-02T18:06:51.527" v="300" actId="20577"/>
        <pc:sldMkLst>
          <pc:docMk/>
          <pc:sldMk cId="3234396240" sldId="606"/>
        </pc:sldMkLst>
        <pc:spChg chg="mod">
          <ac:chgData name="Jinhong Brejnholt (JINB)" userId="b8219c71-9da7-4a12-aded-a071d88b9102" providerId="ADAL" clId="{2B0F8CC1-9C3A-4C97-B30A-EC5143295E49}" dt="2023-10-02T18:06:51.527" v="300" actId="20577"/>
          <ac:spMkLst>
            <pc:docMk/>
            <pc:sldMk cId="3234396240" sldId="606"/>
            <ac:spMk id="9" creationId="{9E6B50A5-38BD-D5D3-A23E-588A34451C71}"/>
          </ac:spMkLst>
        </pc:spChg>
      </pc:sldChg>
      <pc:sldChg chg="modSp mod modAnim">
        <pc:chgData name="Jinhong Brejnholt (JINB)" userId="b8219c71-9da7-4a12-aded-a071d88b9102" providerId="ADAL" clId="{2B0F8CC1-9C3A-4C97-B30A-EC5143295E49}" dt="2023-10-09T18:02:47.087" v="1406" actId="20577"/>
        <pc:sldMkLst>
          <pc:docMk/>
          <pc:sldMk cId="780396294" sldId="607"/>
        </pc:sldMkLst>
        <pc:spChg chg="mod">
          <ac:chgData name="Jinhong Brejnholt (JINB)" userId="b8219c71-9da7-4a12-aded-a071d88b9102" providerId="ADAL" clId="{2B0F8CC1-9C3A-4C97-B30A-EC5143295E49}" dt="2023-10-09T18:02:47.087" v="1406" actId="20577"/>
          <ac:spMkLst>
            <pc:docMk/>
            <pc:sldMk cId="780396294" sldId="607"/>
            <ac:spMk id="3" creationId="{C6D610C6-53D9-F6FD-68CB-518D1E87D714}"/>
          </ac:spMkLst>
        </pc:spChg>
        <pc:picChg chg="mod">
          <ac:chgData name="Jinhong Brejnholt (JINB)" userId="b8219c71-9da7-4a12-aded-a071d88b9102" providerId="ADAL" clId="{2B0F8CC1-9C3A-4C97-B30A-EC5143295E49}" dt="2023-10-02T19:09:38.389" v="1223" actId="1076"/>
          <ac:picMkLst>
            <pc:docMk/>
            <pc:sldMk cId="780396294" sldId="607"/>
            <ac:picMk id="4" creationId="{327A0F95-0B80-BC19-98CB-188896740BD1}"/>
          </ac:picMkLst>
        </pc:picChg>
      </pc:sldChg>
      <pc:sldChg chg="modSp">
        <pc:chgData name="Jinhong Brejnholt (JINB)" userId="b8219c71-9da7-4a12-aded-a071d88b9102" providerId="ADAL" clId="{2B0F8CC1-9C3A-4C97-B30A-EC5143295E49}" dt="2023-10-02T18:58:46.711" v="1001" actId="20577"/>
        <pc:sldMkLst>
          <pc:docMk/>
          <pc:sldMk cId="1025007238" sldId="608"/>
        </pc:sldMkLst>
        <pc:graphicFrameChg chg="mod">
          <ac:chgData name="Jinhong Brejnholt (JINB)" userId="b8219c71-9da7-4a12-aded-a071d88b9102" providerId="ADAL" clId="{2B0F8CC1-9C3A-4C97-B30A-EC5143295E49}" dt="2023-10-02T18:58:46.711" v="1001" actId="20577"/>
          <ac:graphicFrameMkLst>
            <pc:docMk/>
            <pc:sldMk cId="1025007238" sldId="608"/>
            <ac:graphicFrameMk id="5" creationId="{44B8445A-9A08-9766-667A-255337FC2075}"/>
          </ac:graphicFrameMkLst>
        </pc:graphicFrameChg>
      </pc:sldChg>
      <pc:sldChg chg="modSp modNotesTx">
        <pc:chgData name="Jinhong Brejnholt (JINB)" userId="b8219c71-9da7-4a12-aded-a071d88b9102" providerId="ADAL" clId="{2B0F8CC1-9C3A-4C97-B30A-EC5143295E49}" dt="2023-10-02T19:11:30.014" v="1236" actId="20577"/>
        <pc:sldMkLst>
          <pc:docMk/>
          <pc:sldMk cId="3057923913" sldId="610"/>
        </pc:sldMkLst>
        <pc:graphicFrameChg chg="mod">
          <ac:chgData name="Jinhong Brejnholt (JINB)" userId="b8219c71-9da7-4a12-aded-a071d88b9102" providerId="ADAL" clId="{2B0F8CC1-9C3A-4C97-B30A-EC5143295E49}" dt="2023-10-02T19:11:30.014" v="1236" actId="20577"/>
          <ac:graphicFrameMkLst>
            <pc:docMk/>
            <pc:sldMk cId="3057923913" sldId="610"/>
            <ac:graphicFrameMk id="5" creationId="{44B8445A-9A08-9766-667A-255337FC2075}"/>
          </ac:graphicFrameMkLst>
        </pc:graphicFrameChg>
      </pc:sldChg>
      <pc:sldChg chg="modSp">
        <pc:chgData name="Jinhong Brejnholt (JINB)" userId="b8219c71-9da7-4a12-aded-a071d88b9102" providerId="ADAL" clId="{2B0F8CC1-9C3A-4C97-B30A-EC5143295E49}" dt="2023-10-02T19:11:49.749" v="1245" actId="20577"/>
        <pc:sldMkLst>
          <pc:docMk/>
          <pc:sldMk cId="2683196636" sldId="611"/>
        </pc:sldMkLst>
        <pc:graphicFrameChg chg="mod">
          <ac:chgData name="Jinhong Brejnholt (JINB)" userId="b8219c71-9da7-4a12-aded-a071d88b9102" providerId="ADAL" clId="{2B0F8CC1-9C3A-4C97-B30A-EC5143295E49}" dt="2023-10-02T19:11:49.749" v="1245" actId="20577"/>
          <ac:graphicFrameMkLst>
            <pc:docMk/>
            <pc:sldMk cId="2683196636" sldId="611"/>
            <ac:graphicFrameMk id="5" creationId="{44B8445A-9A08-9766-667A-255337FC2075}"/>
          </ac:graphicFrameMkLst>
        </pc:graphicFrameChg>
      </pc:sldChg>
      <pc:sldChg chg="modSp">
        <pc:chgData name="Jinhong Brejnholt (JINB)" userId="b8219c71-9da7-4a12-aded-a071d88b9102" providerId="ADAL" clId="{2B0F8CC1-9C3A-4C97-B30A-EC5143295E49}" dt="2023-10-02T19:12:09.306" v="1255" actId="20577"/>
        <pc:sldMkLst>
          <pc:docMk/>
          <pc:sldMk cId="2525046678" sldId="612"/>
        </pc:sldMkLst>
        <pc:graphicFrameChg chg="mod">
          <ac:chgData name="Jinhong Brejnholt (JINB)" userId="b8219c71-9da7-4a12-aded-a071d88b9102" providerId="ADAL" clId="{2B0F8CC1-9C3A-4C97-B30A-EC5143295E49}" dt="2023-10-02T19:12:09.306" v="1255" actId="20577"/>
          <ac:graphicFrameMkLst>
            <pc:docMk/>
            <pc:sldMk cId="2525046678" sldId="612"/>
            <ac:graphicFrameMk id="5" creationId="{44B8445A-9A08-9766-667A-255337FC2075}"/>
          </ac:graphicFrameMkLst>
        </pc:graphicFrameChg>
      </pc:sldChg>
      <pc:sldChg chg="addSp delSp modSp new mod ord setBg modNotesTx">
        <pc:chgData name="Jinhong Brejnholt (JINB)" userId="b8219c71-9da7-4a12-aded-a071d88b9102" providerId="ADAL" clId="{2B0F8CC1-9C3A-4C97-B30A-EC5143295E49}" dt="2023-10-04T12:52:40.354" v="1330" actId="20577"/>
        <pc:sldMkLst>
          <pc:docMk/>
          <pc:sldMk cId="2230380033" sldId="613"/>
        </pc:sldMkLst>
        <pc:spChg chg="mod ord">
          <ac:chgData name="Jinhong Brejnholt (JINB)" userId="b8219c71-9da7-4a12-aded-a071d88b9102" providerId="ADAL" clId="{2B0F8CC1-9C3A-4C97-B30A-EC5143295E49}" dt="2023-10-04T12:52:40.354" v="1330" actId="20577"/>
          <ac:spMkLst>
            <pc:docMk/>
            <pc:sldMk cId="2230380033" sldId="613"/>
            <ac:spMk id="2" creationId="{C54E9A26-6449-3656-EBEE-0C94257FF822}"/>
          </ac:spMkLst>
        </pc:spChg>
        <pc:spChg chg="del">
          <ac:chgData name="Jinhong Brejnholt (JINB)" userId="b8219c71-9da7-4a12-aded-a071d88b9102" providerId="ADAL" clId="{2B0F8CC1-9C3A-4C97-B30A-EC5143295E49}" dt="2023-10-01T11:12:57.671" v="52" actId="931"/>
          <ac:spMkLst>
            <pc:docMk/>
            <pc:sldMk cId="2230380033" sldId="613"/>
            <ac:spMk id="3" creationId="{B40C7273-D96C-369E-E548-EE26A9DB8F05}"/>
          </ac:spMkLst>
        </pc:spChg>
        <pc:spChg chg="add">
          <ac:chgData name="Jinhong Brejnholt (JINB)" userId="b8219c71-9da7-4a12-aded-a071d88b9102" providerId="ADAL" clId="{2B0F8CC1-9C3A-4C97-B30A-EC5143295E49}" dt="2023-10-01T11:13:09.764" v="53" actId="26606"/>
          <ac:spMkLst>
            <pc:docMk/>
            <pc:sldMk cId="2230380033" sldId="613"/>
            <ac:spMk id="10" creationId="{37C89E4B-3C9F-44B9-8B86-D9E3D112D8EC}"/>
          </ac:spMkLst>
        </pc:spChg>
        <pc:picChg chg="add mod">
          <ac:chgData name="Jinhong Brejnholt (JINB)" userId="b8219c71-9da7-4a12-aded-a071d88b9102" providerId="ADAL" clId="{2B0F8CC1-9C3A-4C97-B30A-EC5143295E49}" dt="2023-10-01T11:13:09.764" v="53" actId="26606"/>
          <ac:picMkLst>
            <pc:docMk/>
            <pc:sldMk cId="2230380033" sldId="613"/>
            <ac:picMk id="5" creationId="{BDEBE806-D07D-4F2B-BCEA-AE53E4052BA6}"/>
          </ac:picMkLst>
        </pc:picChg>
        <pc:cxnChg chg="add">
          <ac:chgData name="Jinhong Brejnholt (JINB)" userId="b8219c71-9da7-4a12-aded-a071d88b9102" providerId="ADAL" clId="{2B0F8CC1-9C3A-4C97-B30A-EC5143295E49}" dt="2023-10-01T11:13:09.764" v="53" actId="26606"/>
          <ac:cxnSpMkLst>
            <pc:docMk/>
            <pc:sldMk cId="2230380033" sldId="613"/>
            <ac:cxnSpMk id="12" creationId="{AA2EAA10-076F-46BD-8F0F-B9A2FB77A85C}"/>
          </ac:cxnSpMkLst>
        </pc:cxnChg>
        <pc:cxnChg chg="add">
          <ac:chgData name="Jinhong Brejnholt (JINB)" userId="b8219c71-9da7-4a12-aded-a071d88b9102" providerId="ADAL" clId="{2B0F8CC1-9C3A-4C97-B30A-EC5143295E49}" dt="2023-10-01T11:13:09.764" v="53" actId="26606"/>
          <ac:cxnSpMkLst>
            <pc:docMk/>
            <pc:sldMk cId="2230380033" sldId="613"/>
            <ac:cxnSpMk id="14" creationId="{D891E407-403B-4764-86C9-33A56D3BCAA3}"/>
          </ac:cxnSpMkLst>
        </pc:cxnChg>
      </pc:sldChg>
      <pc:sldChg chg="addSp delSp modSp new mod setBg">
        <pc:chgData name="Jinhong Brejnholt (JINB)" userId="b8219c71-9da7-4a12-aded-a071d88b9102" providerId="ADAL" clId="{2B0F8CC1-9C3A-4C97-B30A-EC5143295E49}" dt="2023-10-01T11:15:18.781" v="91" actId="26606"/>
        <pc:sldMkLst>
          <pc:docMk/>
          <pc:sldMk cId="866740779" sldId="614"/>
        </pc:sldMkLst>
        <pc:spChg chg="del">
          <ac:chgData name="Jinhong Brejnholt (JINB)" userId="b8219c71-9da7-4a12-aded-a071d88b9102" providerId="ADAL" clId="{2B0F8CC1-9C3A-4C97-B30A-EC5143295E49}" dt="2023-10-01T11:14:19.867" v="59" actId="26606"/>
          <ac:spMkLst>
            <pc:docMk/>
            <pc:sldMk cId="866740779" sldId="614"/>
            <ac:spMk id="2" creationId="{CB7D400E-C7F0-324D-552E-B8FBEDAB3D31}"/>
          </ac:spMkLst>
        </pc:spChg>
        <pc:spChg chg="del">
          <ac:chgData name="Jinhong Brejnholt (JINB)" userId="b8219c71-9da7-4a12-aded-a071d88b9102" providerId="ADAL" clId="{2B0F8CC1-9C3A-4C97-B30A-EC5143295E49}" dt="2023-10-01T11:14:17.593" v="58" actId="931"/>
          <ac:spMkLst>
            <pc:docMk/>
            <pc:sldMk cId="866740779" sldId="614"/>
            <ac:spMk id="3" creationId="{C837B1EF-2C87-3ED6-E46B-11229D9B5FA2}"/>
          </ac:spMkLst>
        </pc:spChg>
        <pc:spChg chg="add mod">
          <ac:chgData name="Jinhong Brejnholt (JINB)" userId="b8219c71-9da7-4a12-aded-a071d88b9102" providerId="ADAL" clId="{2B0F8CC1-9C3A-4C97-B30A-EC5143295E49}" dt="2023-10-01T11:15:18.781" v="91" actId="26606"/>
          <ac:spMkLst>
            <pc:docMk/>
            <pc:sldMk cId="866740779" sldId="614"/>
            <ac:spMk id="6" creationId="{FA47D54D-F013-3EC4-E0E2-75951B50AE90}"/>
          </ac:spMkLst>
        </pc:spChg>
        <pc:spChg chg="add del">
          <ac:chgData name="Jinhong Brejnholt (JINB)" userId="b8219c71-9da7-4a12-aded-a071d88b9102" providerId="ADAL" clId="{2B0F8CC1-9C3A-4C97-B30A-EC5143295E49}" dt="2023-10-01T11:15:18.781" v="91" actId="26606"/>
          <ac:spMkLst>
            <pc:docMk/>
            <pc:sldMk cId="866740779" sldId="614"/>
            <ac:spMk id="10" creationId="{42A4FC2C-047E-45A5-965D-8E1E3BF09BC6}"/>
          </ac:spMkLst>
        </pc:spChg>
        <pc:spChg chg="add">
          <ac:chgData name="Jinhong Brejnholt (JINB)" userId="b8219c71-9da7-4a12-aded-a071d88b9102" providerId="ADAL" clId="{2B0F8CC1-9C3A-4C97-B30A-EC5143295E49}" dt="2023-10-01T11:15:18.781" v="91" actId="26606"/>
          <ac:spMkLst>
            <pc:docMk/>
            <pc:sldMk cId="866740779" sldId="614"/>
            <ac:spMk id="15" creationId="{657F69E0-C4B0-4BEC-A689-4F8D877F05D4}"/>
          </ac:spMkLst>
        </pc:spChg>
        <pc:spChg chg="add">
          <ac:chgData name="Jinhong Brejnholt (JINB)" userId="b8219c71-9da7-4a12-aded-a071d88b9102" providerId="ADAL" clId="{2B0F8CC1-9C3A-4C97-B30A-EC5143295E49}" dt="2023-10-01T11:15:18.781" v="91" actId="26606"/>
          <ac:spMkLst>
            <pc:docMk/>
            <pc:sldMk cId="866740779" sldId="614"/>
            <ac:spMk id="17" creationId="{9F6380B4-6A1C-481E-8408-B4E6C75B9B81}"/>
          </ac:spMkLst>
        </pc:spChg>
        <pc:picChg chg="add mod">
          <ac:chgData name="Jinhong Brejnholt (JINB)" userId="b8219c71-9da7-4a12-aded-a071d88b9102" providerId="ADAL" clId="{2B0F8CC1-9C3A-4C97-B30A-EC5143295E49}" dt="2023-10-01T11:15:18.781" v="91" actId="26606"/>
          <ac:picMkLst>
            <pc:docMk/>
            <pc:sldMk cId="866740779" sldId="614"/>
            <ac:picMk id="5" creationId="{ED3F245A-B33B-8721-4F6E-F549A918F71F}"/>
          </ac:picMkLst>
        </pc:picChg>
      </pc:sldChg>
      <pc:sldChg chg="addSp delSp modSp new del mod setBg">
        <pc:chgData name="Jinhong Brejnholt (JINB)" userId="b8219c71-9da7-4a12-aded-a071d88b9102" providerId="ADAL" clId="{2B0F8CC1-9C3A-4C97-B30A-EC5143295E49}" dt="2023-10-02T19:01:29.135" v="1016" actId="47"/>
        <pc:sldMkLst>
          <pc:docMk/>
          <pc:sldMk cId="3519755183" sldId="615"/>
        </pc:sldMkLst>
        <pc:spChg chg="mod ord">
          <ac:chgData name="Jinhong Brejnholt (JINB)" userId="b8219c71-9da7-4a12-aded-a071d88b9102" providerId="ADAL" clId="{2B0F8CC1-9C3A-4C97-B30A-EC5143295E49}" dt="2023-10-01T20:30:37.271" v="112" actId="26606"/>
          <ac:spMkLst>
            <pc:docMk/>
            <pc:sldMk cId="3519755183" sldId="615"/>
            <ac:spMk id="2" creationId="{55CAED9B-B58F-049E-0B27-2BAB8422E73C}"/>
          </ac:spMkLst>
        </pc:spChg>
        <pc:spChg chg="del">
          <ac:chgData name="Jinhong Brejnholt (JINB)" userId="b8219c71-9da7-4a12-aded-a071d88b9102" providerId="ADAL" clId="{2B0F8CC1-9C3A-4C97-B30A-EC5143295E49}" dt="2023-10-01T20:30:24.488" v="96" actId="26606"/>
          <ac:spMkLst>
            <pc:docMk/>
            <pc:sldMk cId="3519755183" sldId="615"/>
            <ac:spMk id="3" creationId="{D6226ADC-5373-A325-3E0C-81B9ED884EB2}"/>
          </ac:spMkLst>
        </pc:spChg>
        <pc:spChg chg="add del">
          <ac:chgData name="Jinhong Brejnholt (JINB)" userId="b8219c71-9da7-4a12-aded-a071d88b9102" providerId="ADAL" clId="{2B0F8CC1-9C3A-4C97-B30A-EC5143295E49}" dt="2023-10-01T20:30:37.271" v="112" actId="26606"/>
          <ac:spMkLst>
            <pc:docMk/>
            <pc:sldMk cId="3519755183" sldId="615"/>
            <ac:spMk id="9" creationId="{37C89E4B-3C9F-44B9-8B86-D9E3D112D8EC}"/>
          </ac:spMkLst>
        </pc:spChg>
        <pc:spChg chg="add del">
          <ac:chgData name="Jinhong Brejnholt (JINB)" userId="b8219c71-9da7-4a12-aded-a071d88b9102" providerId="ADAL" clId="{2B0F8CC1-9C3A-4C97-B30A-EC5143295E49}" dt="2023-10-01T20:30:37.269" v="111" actId="26606"/>
          <ac:spMkLst>
            <pc:docMk/>
            <pc:sldMk cId="3519755183" sldId="615"/>
            <ac:spMk id="15" creationId="{37C89E4B-3C9F-44B9-8B86-D9E3D112D8EC}"/>
          </ac:spMkLst>
        </pc:spChg>
        <pc:spChg chg="add del">
          <ac:chgData name="Jinhong Brejnholt (JINB)" userId="b8219c71-9da7-4a12-aded-a071d88b9102" providerId="ADAL" clId="{2B0F8CC1-9C3A-4C97-B30A-EC5143295E49}" dt="2023-10-01T20:30:33.847" v="107" actId="26606"/>
          <ac:spMkLst>
            <pc:docMk/>
            <pc:sldMk cId="3519755183" sldId="615"/>
            <ac:spMk id="18" creationId="{37C89E4B-3C9F-44B9-8B86-D9E3D112D8EC}"/>
          </ac:spMkLst>
        </pc:spChg>
        <pc:picChg chg="add mod">
          <ac:chgData name="Jinhong Brejnholt (JINB)" userId="b8219c71-9da7-4a12-aded-a071d88b9102" providerId="ADAL" clId="{2B0F8CC1-9C3A-4C97-B30A-EC5143295E49}" dt="2023-10-01T20:30:24.488" v="96" actId="26606"/>
          <ac:picMkLst>
            <pc:docMk/>
            <pc:sldMk cId="3519755183" sldId="615"/>
            <ac:picMk id="4" creationId="{5FA0624B-B2C1-D404-931D-E881482C465D}"/>
          </ac:picMkLst>
        </pc:picChg>
        <pc:cxnChg chg="add del">
          <ac:chgData name="Jinhong Brejnholt (JINB)" userId="b8219c71-9da7-4a12-aded-a071d88b9102" providerId="ADAL" clId="{2B0F8CC1-9C3A-4C97-B30A-EC5143295E49}" dt="2023-10-01T20:30:37.271" v="112" actId="26606"/>
          <ac:cxnSpMkLst>
            <pc:docMk/>
            <pc:sldMk cId="3519755183" sldId="615"/>
            <ac:cxnSpMk id="11" creationId="{AA2EAA10-076F-46BD-8F0F-B9A2FB77A85C}"/>
          </ac:cxnSpMkLst>
        </pc:cxnChg>
        <pc:cxnChg chg="add del">
          <ac:chgData name="Jinhong Brejnholt (JINB)" userId="b8219c71-9da7-4a12-aded-a071d88b9102" providerId="ADAL" clId="{2B0F8CC1-9C3A-4C97-B30A-EC5143295E49}" dt="2023-10-01T20:30:37.271" v="112" actId="26606"/>
          <ac:cxnSpMkLst>
            <pc:docMk/>
            <pc:sldMk cId="3519755183" sldId="615"/>
            <ac:cxnSpMk id="13" creationId="{D891E407-403B-4764-86C9-33A56D3BCAA3}"/>
          </ac:cxnSpMkLst>
        </pc:cxnChg>
        <pc:cxnChg chg="add del">
          <ac:chgData name="Jinhong Brejnholt (JINB)" userId="b8219c71-9da7-4a12-aded-a071d88b9102" providerId="ADAL" clId="{2B0F8CC1-9C3A-4C97-B30A-EC5143295E49}" dt="2023-10-01T20:30:37.269" v="111" actId="26606"/>
          <ac:cxnSpMkLst>
            <pc:docMk/>
            <pc:sldMk cId="3519755183" sldId="615"/>
            <ac:cxnSpMk id="16" creationId="{AA2EAA10-076F-46BD-8F0F-B9A2FB77A85C}"/>
          </ac:cxnSpMkLst>
        </pc:cxnChg>
        <pc:cxnChg chg="add del">
          <ac:chgData name="Jinhong Brejnholt (JINB)" userId="b8219c71-9da7-4a12-aded-a071d88b9102" providerId="ADAL" clId="{2B0F8CC1-9C3A-4C97-B30A-EC5143295E49}" dt="2023-10-01T20:30:37.269" v="111" actId="26606"/>
          <ac:cxnSpMkLst>
            <pc:docMk/>
            <pc:sldMk cId="3519755183" sldId="615"/>
            <ac:cxnSpMk id="17" creationId="{D891E407-403B-4764-86C9-33A56D3BCAA3}"/>
          </ac:cxnSpMkLst>
        </pc:cxnChg>
        <pc:cxnChg chg="add del">
          <ac:chgData name="Jinhong Brejnholt (JINB)" userId="b8219c71-9da7-4a12-aded-a071d88b9102" providerId="ADAL" clId="{2B0F8CC1-9C3A-4C97-B30A-EC5143295E49}" dt="2023-10-01T20:30:33.847" v="107" actId="26606"/>
          <ac:cxnSpMkLst>
            <pc:docMk/>
            <pc:sldMk cId="3519755183" sldId="615"/>
            <ac:cxnSpMk id="20" creationId="{AA2EAA10-076F-46BD-8F0F-B9A2FB77A85C}"/>
          </ac:cxnSpMkLst>
        </pc:cxnChg>
        <pc:cxnChg chg="add del">
          <ac:chgData name="Jinhong Brejnholt (JINB)" userId="b8219c71-9da7-4a12-aded-a071d88b9102" providerId="ADAL" clId="{2B0F8CC1-9C3A-4C97-B30A-EC5143295E49}" dt="2023-10-01T20:30:33.847" v="107" actId="26606"/>
          <ac:cxnSpMkLst>
            <pc:docMk/>
            <pc:sldMk cId="3519755183" sldId="615"/>
            <ac:cxnSpMk id="22" creationId="{D891E407-403B-4764-86C9-33A56D3BCAA3}"/>
          </ac:cxnSpMkLst>
        </pc:cxnChg>
      </pc:sldChg>
      <pc:sldChg chg="addSp delSp modSp new mod ord setBg">
        <pc:chgData name="Jinhong Brejnholt (JINB)" userId="b8219c71-9da7-4a12-aded-a071d88b9102" providerId="ADAL" clId="{2B0F8CC1-9C3A-4C97-B30A-EC5143295E49}" dt="2023-10-09T17:59:18.918" v="1389" actId="20577"/>
        <pc:sldMkLst>
          <pc:docMk/>
          <pc:sldMk cId="555989576" sldId="616"/>
        </pc:sldMkLst>
        <pc:spChg chg="mod ord">
          <ac:chgData name="Jinhong Brejnholt (JINB)" userId="b8219c71-9da7-4a12-aded-a071d88b9102" providerId="ADAL" clId="{2B0F8CC1-9C3A-4C97-B30A-EC5143295E49}" dt="2023-10-02T18:05:48.573" v="255" actId="26606"/>
          <ac:spMkLst>
            <pc:docMk/>
            <pc:sldMk cId="555989576" sldId="616"/>
            <ac:spMk id="2" creationId="{9E29B749-51BF-9F76-BCAA-13A1ACDA1A82}"/>
          </ac:spMkLst>
        </pc:spChg>
        <pc:spChg chg="del">
          <ac:chgData name="Jinhong Brejnholt (JINB)" userId="b8219c71-9da7-4a12-aded-a071d88b9102" providerId="ADAL" clId="{2B0F8CC1-9C3A-4C97-B30A-EC5143295E49}" dt="2023-10-02T18:04:08.151" v="150" actId="931"/>
          <ac:spMkLst>
            <pc:docMk/>
            <pc:sldMk cId="555989576" sldId="616"/>
            <ac:spMk id="3" creationId="{3ED23D7A-D184-6BF5-AF0C-272D48B710FE}"/>
          </ac:spMkLst>
        </pc:spChg>
        <pc:spChg chg="add mod ord">
          <ac:chgData name="Jinhong Brejnholt (JINB)" userId="b8219c71-9da7-4a12-aded-a071d88b9102" providerId="ADAL" clId="{2B0F8CC1-9C3A-4C97-B30A-EC5143295E49}" dt="2023-10-09T17:59:18.918" v="1389" actId="20577"/>
          <ac:spMkLst>
            <pc:docMk/>
            <pc:sldMk cId="555989576" sldId="616"/>
            <ac:spMk id="9" creationId="{A593F77A-E8B6-4296-1827-F6A62441FD4B}"/>
          </ac:spMkLst>
        </pc:spChg>
        <pc:spChg chg="add del">
          <ac:chgData name="Jinhong Brejnholt (JINB)" userId="b8219c71-9da7-4a12-aded-a071d88b9102" providerId="ADAL" clId="{2B0F8CC1-9C3A-4C97-B30A-EC5143295E49}" dt="2023-10-02T18:05:23.165" v="237" actId="26606"/>
          <ac:spMkLst>
            <pc:docMk/>
            <pc:sldMk cId="555989576" sldId="616"/>
            <ac:spMk id="12" creationId="{F13C74B1-5B17-4795-BED0-7140497B445A}"/>
          </ac:spMkLst>
        </pc:spChg>
        <pc:spChg chg="add del">
          <ac:chgData name="Jinhong Brejnholt (JINB)" userId="b8219c71-9da7-4a12-aded-a071d88b9102" providerId="ADAL" clId="{2B0F8CC1-9C3A-4C97-B30A-EC5143295E49}" dt="2023-10-02T18:05:23.165" v="237" actId="26606"/>
          <ac:spMkLst>
            <pc:docMk/>
            <pc:sldMk cId="555989576" sldId="616"/>
            <ac:spMk id="14" creationId="{D4974D33-8DC5-464E-8C6D-BE58F0669C17}"/>
          </ac:spMkLst>
        </pc:spChg>
        <pc:spChg chg="add del">
          <ac:chgData name="Jinhong Brejnholt (JINB)" userId="b8219c71-9da7-4a12-aded-a071d88b9102" providerId="ADAL" clId="{2B0F8CC1-9C3A-4C97-B30A-EC5143295E49}" dt="2023-10-02T18:05:23.161" v="236" actId="26606"/>
          <ac:spMkLst>
            <pc:docMk/>
            <pc:sldMk cId="555989576" sldId="616"/>
            <ac:spMk id="19" creationId="{4F7EBAE4-9945-4473-9E34-B2C66EA0F03D}"/>
          </ac:spMkLst>
        </pc:spChg>
        <pc:spChg chg="add del">
          <ac:chgData name="Jinhong Brejnholt (JINB)" userId="b8219c71-9da7-4a12-aded-a071d88b9102" providerId="ADAL" clId="{2B0F8CC1-9C3A-4C97-B30A-EC5143295E49}" dt="2023-10-02T18:05:23.161" v="236" actId="26606"/>
          <ac:spMkLst>
            <pc:docMk/>
            <pc:sldMk cId="555989576" sldId="616"/>
            <ac:spMk id="21" creationId="{70BEB1E7-2F88-40BC-B73D-42E5B6F80BFC}"/>
          </ac:spMkLst>
        </pc:spChg>
        <pc:spChg chg="add del">
          <ac:chgData name="Jinhong Brejnholt (JINB)" userId="b8219c71-9da7-4a12-aded-a071d88b9102" providerId="ADAL" clId="{2B0F8CC1-9C3A-4C97-B30A-EC5143295E49}" dt="2023-10-02T18:05:23.161" v="236" actId="26606"/>
          <ac:spMkLst>
            <pc:docMk/>
            <pc:sldMk cId="555989576" sldId="616"/>
            <ac:spMk id="23" creationId="{A7B99495-F43F-4D80-A44F-2CB4764EB90B}"/>
          </ac:spMkLst>
        </pc:spChg>
        <pc:spChg chg="add del">
          <ac:chgData name="Jinhong Brejnholt (JINB)" userId="b8219c71-9da7-4a12-aded-a071d88b9102" providerId="ADAL" clId="{2B0F8CC1-9C3A-4C97-B30A-EC5143295E49}" dt="2023-10-02T18:05:48.573" v="255" actId="26606"/>
          <ac:spMkLst>
            <pc:docMk/>
            <pc:sldMk cId="555989576" sldId="616"/>
            <ac:spMk id="25" creationId="{B1595A09-E336-4D1B-9B3A-06A2287A54E2}"/>
          </ac:spMkLst>
        </pc:spChg>
        <pc:spChg chg="add del">
          <ac:chgData name="Jinhong Brejnholt (JINB)" userId="b8219c71-9da7-4a12-aded-a071d88b9102" providerId="ADAL" clId="{2B0F8CC1-9C3A-4C97-B30A-EC5143295E49}" dt="2023-10-02T18:05:48.573" v="255" actId="26606"/>
          <ac:spMkLst>
            <pc:docMk/>
            <pc:sldMk cId="555989576" sldId="616"/>
            <ac:spMk id="26" creationId="{3540989C-C7B8-473B-BF87-6F2DA6A90006}"/>
          </ac:spMkLst>
        </pc:spChg>
        <pc:spChg chg="add">
          <ac:chgData name="Jinhong Brejnholt (JINB)" userId="b8219c71-9da7-4a12-aded-a071d88b9102" providerId="ADAL" clId="{2B0F8CC1-9C3A-4C97-B30A-EC5143295E49}" dt="2023-10-02T18:05:48.573" v="255" actId="26606"/>
          <ac:spMkLst>
            <pc:docMk/>
            <pc:sldMk cId="555989576" sldId="616"/>
            <ac:spMk id="31" creationId="{04C21BAE-6866-4C7A-A7EC-C1B2E572D5BE}"/>
          </ac:spMkLst>
        </pc:spChg>
        <pc:spChg chg="add">
          <ac:chgData name="Jinhong Brejnholt (JINB)" userId="b8219c71-9da7-4a12-aded-a071d88b9102" providerId="ADAL" clId="{2B0F8CC1-9C3A-4C97-B30A-EC5143295E49}" dt="2023-10-02T18:05:48.573" v="255" actId="26606"/>
          <ac:spMkLst>
            <pc:docMk/>
            <pc:sldMk cId="555989576" sldId="616"/>
            <ac:spMk id="33" creationId="{7E7D0C94-08B4-48AE-8813-CC4D60294F42}"/>
          </ac:spMkLst>
        </pc:spChg>
        <pc:spChg chg="add">
          <ac:chgData name="Jinhong Brejnholt (JINB)" userId="b8219c71-9da7-4a12-aded-a071d88b9102" providerId="ADAL" clId="{2B0F8CC1-9C3A-4C97-B30A-EC5143295E49}" dt="2023-10-02T18:05:48.573" v="255" actId="26606"/>
          <ac:spMkLst>
            <pc:docMk/>
            <pc:sldMk cId="555989576" sldId="616"/>
            <ac:spMk id="35" creationId="{F0C518C2-0AA4-470C-87B9-9CBF428FBA25}"/>
          </ac:spMkLst>
        </pc:spChg>
        <pc:picChg chg="add mod">
          <ac:chgData name="Jinhong Brejnholt (JINB)" userId="b8219c71-9da7-4a12-aded-a071d88b9102" providerId="ADAL" clId="{2B0F8CC1-9C3A-4C97-B30A-EC5143295E49}" dt="2023-10-02T18:05:48.573" v="255" actId="26606"/>
          <ac:picMkLst>
            <pc:docMk/>
            <pc:sldMk cId="555989576" sldId="616"/>
            <ac:picMk id="5" creationId="{A9D27F25-DF1A-CA95-0BCF-5FD48E66B5E8}"/>
          </ac:picMkLst>
        </pc:picChg>
      </pc:sldChg>
      <pc:sldChg chg="addSp delSp modSp new mod setBg modNotesTx">
        <pc:chgData name="Jinhong Brejnholt (JINB)" userId="b8219c71-9da7-4a12-aded-a071d88b9102" providerId="ADAL" clId="{2B0F8CC1-9C3A-4C97-B30A-EC5143295E49}" dt="2023-10-02T18:09:30.028" v="510" actId="5793"/>
        <pc:sldMkLst>
          <pc:docMk/>
          <pc:sldMk cId="4182613078" sldId="617"/>
        </pc:sldMkLst>
        <pc:spChg chg="mod ord">
          <ac:chgData name="Jinhong Brejnholt (JINB)" userId="b8219c71-9da7-4a12-aded-a071d88b9102" providerId="ADAL" clId="{2B0F8CC1-9C3A-4C97-B30A-EC5143295E49}" dt="2023-10-02T18:08:23.538" v="320" actId="26606"/>
          <ac:spMkLst>
            <pc:docMk/>
            <pc:sldMk cId="4182613078" sldId="617"/>
            <ac:spMk id="2" creationId="{CBBD6864-CEAC-0158-DBC2-F1C74DD14043}"/>
          </ac:spMkLst>
        </pc:spChg>
        <pc:spChg chg="del">
          <ac:chgData name="Jinhong Brejnholt (JINB)" userId="b8219c71-9da7-4a12-aded-a071d88b9102" providerId="ADAL" clId="{2B0F8CC1-9C3A-4C97-B30A-EC5143295E49}" dt="2023-10-02T18:08:09.528" v="302" actId="931"/>
          <ac:spMkLst>
            <pc:docMk/>
            <pc:sldMk cId="4182613078" sldId="617"/>
            <ac:spMk id="3" creationId="{034E35D3-A36F-A375-9D50-6D36B23C21C9}"/>
          </ac:spMkLst>
        </pc:spChg>
        <pc:spChg chg="add">
          <ac:chgData name="Jinhong Brejnholt (JINB)" userId="b8219c71-9da7-4a12-aded-a071d88b9102" providerId="ADAL" clId="{2B0F8CC1-9C3A-4C97-B30A-EC5143295E49}" dt="2023-10-02T18:08:23.538" v="320" actId="26606"/>
          <ac:spMkLst>
            <pc:docMk/>
            <pc:sldMk cId="4182613078" sldId="617"/>
            <ac:spMk id="10" creationId="{657F69E0-C4B0-4BEC-A689-4F8D877F05D4}"/>
          </ac:spMkLst>
        </pc:spChg>
        <pc:spChg chg="add">
          <ac:chgData name="Jinhong Brejnholt (JINB)" userId="b8219c71-9da7-4a12-aded-a071d88b9102" providerId="ADAL" clId="{2B0F8CC1-9C3A-4C97-B30A-EC5143295E49}" dt="2023-10-02T18:08:23.538" v="320" actId="26606"/>
          <ac:spMkLst>
            <pc:docMk/>
            <pc:sldMk cId="4182613078" sldId="617"/>
            <ac:spMk id="12" creationId="{9F6380B4-6A1C-481E-8408-B4E6C75B9B81}"/>
          </ac:spMkLst>
        </pc:spChg>
        <pc:picChg chg="add mod">
          <ac:chgData name="Jinhong Brejnholt (JINB)" userId="b8219c71-9da7-4a12-aded-a071d88b9102" providerId="ADAL" clId="{2B0F8CC1-9C3A-4C97-B30A-EC5143295E49}" dt="2023-10-02T18:08:23.538" v="320" actId="26606"/>
          <ac:picMkLst>
            <pc:docMk/>
            <pc:sldMk cId="4182613078" sldId="617"/>
            <ac:picMk id="5" creationId="{6E1C29E7-5E5F-113B-0A54-546D3F6195DE}"/>
          </ac:picMkLst>
        </pc:picChg>
      </pc:sldChg>
      <pc:sldChg chg="addSp delSp modSp new mod setBg">
        <pc:chgData name="Jinhong Brejnholt (JINB)" userId="b8219c71-9da7-4a12-aded-a071d88b9102" providerId="ADAL" clId="{2B0F8CC1-9C3A-4C97-B30A-EC5143295E49}" dt="2023-10-02T18:12:49.429" v="573" actId="1076"/>
        <pc:sldMkLst>
          <pc:docMk/>
          <pc:sldMk cId="352042055" sldId="618"/>
        </pc:sldMkLst>
        <pc:spChg chg="del">
          <ac:chgData name="Jinhong Brejnholt (JINB)" userId="b8219c71-9da7-4a12-aded-a071d88b9102" providerId="ADAL" clId="{2B0F8CC1-9C3A-4C97-B30A-EC5143295E49}" dt="2023-10-02T18:11:44.006" v="568" actId="26606"/>
          <ac:spMkLst>
            <pc:docMk/>
            <pc:sldMk cId="352042055" sldId="618"/>
            <ac:spMk id="2" creationId="{63794D80-7DEC-9EAF-0F20-3D46DE0E1CEE}"/>
          </ac:spMkLst>
        </pc:spChg>
        <pc:spChg chg="del">
          <ac:chgData name="Jinhong Brejnholt (JINB)" userId="b8219c71-9da7-4a12-aded-a071d88b9102" providerId="ADAL" clId="{2B0F8CC1-9C3A-4C97-B30A-EC5143295E49}" dt="2023-10-02T18:11:41.831" v="567" actId="931"/>
          <ac:spMkLst>
            <pc:docMk/>
            <pc:sldMk cId="352042055" sldId="618"/>
            <ac:spMk id="3" creationId="{6F502A57-87DE-8DE6-8009-670B944784F5}"/>
          </ac:spMkLst>
        </pc:spChg>
        <pc:spChg chg="add">
          <ac:chgData name="Jinhong Brejnholt (JINB)" userId="b8219c71-9da7-4a12-aded-a071d88b9102" providerId="ADAL" clId="{2B0F8CC1-9C3A-4C97-B30A-EC5143295E49}" dt="2023-10-02T18:11:44.006" v="568" actId="26606"/>
          <ac:spMkLst>
            <pc:docMk/>
            <pc:sldMk cId="352042055" sldId="618"/>
            <ac:spMk id="10" creationId="{42A4FC2C-047E-45A5-965D-8E1E3BF09BC6}"/>
          </ac:spMkLst>
        </pc:spChg>
        <pc:picChg chg="add mod">
          <ac:chgData name="Jinhong Brejnholt (JINB)" userId="b8219c71-9da7-4a12-aded-a071d88b9102" providerId="ADAL" clId="{2B0F8CC1-9C3A-4C97-B30A-EC5143295E49}" dt="2023-10-02T18:11:44.006" v="568" actId="26606"/>
          <ac:picMkLst>
            <pc:docMk/>
            <pc:sldMk cId="352042055" sldId="618"/>
            <ac:picMk id="5" creationId="{A35851EC-88C4-D368-5BC1-02EB4132237B}"/>
          </ac:picMkLst>
        </pc:picChg>
        <pc:picChg chg="add mod">
          <ac:chgData name="Jinhong Brejnholt (JINB)" userId="b8219c71-9da7-4a12-aded-a071d88b9102" providerId="ADAL" clId="{2B0F8CC1-9C3A-4C97-B30A-EC5143295E49}" dt="2023-10-02T18:12:49.429" v="573" actId="1076"/>
          <ac:picMkLst>
            <pc:docMk/>
            <pc:sldMk cId="352042055" sldId="618"/>
            <ac:picMk id="1026" creationId="{0E3B415A-8C3F-0FA9-F9CB-36725D010729}"/>
          </ac:picMkLst>
        </pc:picChg>
      </pc:sldChg>
      <pc:sldChg chg="delSp add del ord setBg delDesignElem">
        <pc:chgData name="Jinhong Brejnholt (JINB)" userId="b8219c71-9da7-4a12-aded-a071d88b9102" providerId="ADAL" clId="{2B0F8CC1-9C3A-4C97-B30A-EC5143295E49}" dt="2023-10-02T18:15:51.907" v="580" actId="47"/>
        <pc:sldMkLst>
          <pc:docMk/>
          <pc:sldMk cId="1578965028" sldId="619"/>
        </pc:sldMkLst>
        <pc:spChg chg="del">
          <ac:chgData name="Jinhong Brejnholt (JINB)" userId="b8219c71-9da7-4a12-aded-a071d88b9102" providerId="ADAL" clId="{2B0F8CC1-9C3A-4C97-B30A-EC5143295E49}" dt="2023-10-02T18:15:48.605" v="577"/>
          <ac:spMkLst>
            <pc:docMk/>
            <pc:sldMk cId="1578965028" sldId="619"/>
            <ac:spMk id="16" creationId="{04812C46-200A-4DEB-A05E-3ED6C68C2387}"/>
          </ac:spMkLst>
        </pc:spChg>
        <pc:spChg chg="del">
          <ac:chgData name="Jinhong Brejnholt (JINB)" userId="b8219c71-9da7-4a12-aded-a071d88b9102" providerId="ADAL" clId="{2B0F8CC1-9C3A-4C97-B30A-EC5143295E49}" dt="2023-10-02T18:15:48.605" v="577"/>
          <ac:spMkLst>
            <pc:docMk/>
            <pc:sldMk cId="1578965028" sldId="619"/>
            <ac:spMk id="17" creationId="{D1EA859B-E555-4109-94F3-6700E046E008}"/>
          </ac:spMkLst>
        </pc:spChg>
      </pc:sldChg>
      <pc:sldChg chg="addSp modSp add mod ord">
        <pc:chgData name="Jinhong Brejnholt (JINB)" userId="b8219c71-9da7-4a12-aded-a071d88b9102" providerId="ADAL" clId="{2B0F8CC1-9C3A-4C97-B30A-EC5143295E49}" dt="2023-10-09T18:00:42.890" v="1395" actId="1076"/>
        <pc:sldMkLst>
          <pc:docMk/>
          <pc:sldMk cId="2092389926" sldId="619"/>
        </pc:sldMkLst>
        <pc:spChg chg="mod">
          <ac:chgData name="Jinhong Brejnholt (JINB)" userId="b8219c71-9da7-4a12-aded-a071d88b9102" providerId="ADAL" clId="{2B0F8CC1-9C3A-4C97-B30A-EC5143295E49}" dt="2023-10-02T18:16:43.559" v="587" actId="20577"/>
          <ac:spMkLst>
            <pc:docMk/>
            <pc:sldMk cId="2092389926" sldId="619"/>
            <ac:spMk id="3" creationId="{168B2020-CD09-4455-FF92-D3C95B10BA14}"/>
          </ac:spMkLst>
        </pc:spChg>
        <pc:picChg chg="add mod">
          <ac:chgData name="Jinhong Brejnholt (JINB)" userId="b8219c71-9da7-4a12-aded-a071d88b9102" providerId="ADAL" clId="{2B0F8CC1-9C3A-4C97-B30A-EC5143295E49}" dt="2023-10-09T18:00:42.890" v="1395" actId="1076"/>
          <ac:picMkLst>
            <pc:docMk/>
            <pc:sldMk cId="2092389926" sldId="619"/>
            <ac:picMk id="4" creationId="{0F64322F-CE5E-191A-F0A5-3EF5BBF78D80}"/>
          </ac:picMkLst>
        </pc:picChg>
      </pc:sldChg>
      <pc:sldChg chg="addSp modSp add mod">
        <pc:chgData name="Jinhong Brejnholt (JINB)" userId="b8219c71-9da7-4a12-aded-a071d88b9102" providerId="ADAL" clId="{2B0F8CC1-9C3A-4C97-B30A-EC5143295E49}" dt="2023-10-09T18:00:47.468" v="1396" actId="1076"/>
        <pc:sldMkLst>
          <pc:docMk/>
          <pc:sldMk cId="3315568308" sldId="620"/>
        </pc:sldMkLst>
        <pc:spChg chg="mod">
          <ac:chgData name="Jinhong Brejnholt (JINB)" userId="b8219c71-9da7-4a12-aded-a071d88b9102" providerId="ADAL" clId="{2B0F8CC1-9C3A-4C97-B30A-EC5143295E49}" dt="2023-10-02T18:16:57.342" v="589" actId="20577"/>
          <ac:spMkLst>
            <pc:docMk/>
            <pc:sldMk cId="3315568308" sldId="620"/>
            <ac:spMk id="3" creationId="{168B2020-CD09-4455-FF92-D3C95B10BA14}"/>
          </ac:spMkLst>
        </pc:spChg>
        <pc:picChg chg="add mod">
          <ac:chgData name="Jinhong Brejnholt (JINB)" userId="b8219c71-9da7-4a12-aded-a071d88b9102" providerId="ADAL" clId="{2B0F8CC1-9C3A-4C97-B30A-EC5143295E49}" dt="2023-10-09T18:00:47.468" v="1396" actId="1076"/>
          <ac:picMkLst>
            <pc:docMk/>
            <pc:sldMk cId="3315568308" sldId="620"/>
            <ac:picMk id="4" creationId="{B01FABED-D6F0-E5D1-C322-FE038290AE01}"/>
          </ac:picMkLst>
        </pc:picChg>
      </pc:sldChg>
      <pc:sldChg chg="addSp modSp add mod">
        <pc:chgData name="Jinhong Brejnholt (JINB)" userId="b8219c71-9da7-4a12-aded-a071d88b9102" providerId="ADAL" clId="{2B0F8CC1-9C3A-4C97-B30A-EC5143295E49}" dt="2023-10-09T18:00:53.349" v="1397" actId="1076"/>
        <pc:sldMkLst>
          <pc:docMk/>
          <pc:sldMk cId="3914952437" sldId="621"/>
        </pc:sldMkLst>
        <pc:picChg chg="add mod">
          <ac:chgData name="Jinhong Brejnholt (JINB)" userId="b8219c71-9da7-4a12-aded-a071d88b9102" providerId="ADAL" clId="{2B0F8CC1-9C3A-4C97-B30A-EC5143295E49}" dt="2023-10-09T18:00:53.349" v="1397" actId="1076"/>
          <ac:picMkLst>
            <pc:docMk/>
            <pc:sldMk cId="3914952437" sldId="621"/>
            <ac:picMk id="4" creationId="{79A46C49-9886-881E-C67C-D3FAB2EE9378}"/>
          </ac:picMkLst>
        </pc:picChg>
      </pc:sldChg>
      <pc:sldChg chg="addSp delSp modSp new mod setBg">
        <pc:chgData name="Jinhong Brejnholt (JINB)" userId="b8219c71-9da7-4a12-aded-a071d88b9102" providerId="ADAL" clId="{2B0F8CC1-9C3A-4C97-B30A-EC5143295E49}" dt="2023-10-09T17:53:41.359" v="1354" actId="26606"/>
        <pc:sldMkLst>
          <pc:docMk/>
          <pc:sldMk cId="1220572922" sldId="622"/>
        </pc:sldMkLst>
        <pc:spChg chg="mod">
          <ac:chgData name="Jinhong Brejnholt (JINB)" userId="b8219c71-9da7-4a12-aded-a071d88b9102" providerId="ADAL" clId="{2B0F8CC1-9C3A-4C97-B30A-EC5143295E49}" dt="2023-10-02T18:23:02.961" v="672" actId="26606"/>
          <ac:spMkLst>
            <pc:docMk/>
            <pc:sldMk cId="1220572922" sldId="622"/>
            <ac:spMk id="2" creationId="{3F939773-9665-6550-7E91-0576305E4F89}"/>
          </ac:spMkLst>
        </pc:spChg>
        <pc:spChg chg="del">
          <ac:chgData name="Jinhong Brejnholt (JINB)" userId="b8219c71-9da7-4a12-aded-a071d88b9102" providerId="ADAL" clId="{2B0F8CC1-9C3A-4C97-B30A-EC5143295E49}" dt="2023-10-02T18:22:55.670" v="671" actId="931"/>
          <ac:spMkLst>
            <pc:docMk/>
            <pc:sldMk cId="1220572922" sldId="622"/>
            <ac:spMk id="3" creationId="{A035CA9A-578A-CFB3-7046-0AA1988D4981}"/>
          </ac:spMkLst>
        </pc:spChg>
        <pc:spChg chg="add del">
          <ac:chgData name="Jinhong Brejnholt (JINB)" userId="b8219c71-9da7-4a12-aded-a071d88b9102" providerId="ADAL" clId="{2B0F8CC1-9C3A-4C97-B30A-EC5143295E49}" dt="2023-10-09T17:53:41.359" v="1354" actId="26606"/>
          <ac:spMkLst>
            <pc:docMk/>
            <pc:sldMk cId="1220572922" sldId="622"/>
            <ac:spMk id="10" creationId="{0E91F5CA-B392-444C-88E3-BF5BAAEBDEB0}"/>
          </ac:spMkLst>
        </pc:spChg>
        <pc:spChg chg="add del">
          <ac:chgData name="Jinhong Brejnholt (JINB)" userId="b8219c71-9da7-4a12-aded-a071d88b9102" providerId="ADAL" clId="{2B0F8CC1-9C3A-4C97-B30A-EC5143295E49}" dt="2023-10-09T17:53:41.359" v="1354" actId="26606"/>
          <ac:spMkLst>
            <pc:docMk/>
            <pc:sldMk cId="1220572922" sldId="622"/>
            <ac:spMk id="12" creationId="{0459807F-B6FA-44D3-9A53-C55B6B56884A}"/>
          </ac:spMkLst>
        </pc:spChg>
        <pc:spChg chg="add">
          <ac:chgData name="Jinhong Brejnholt (JINB)" userId="b8219c71-9da7-4a12-aded-a071d88b9102" providerId="ADAL" clId="{2B0F8CC1-9C3A-4C97-B30A-EC5143295E49}" dt="2023-10-09T17:53:41.359" v="1354" actId="26606"/>
          <ac:spMkLst>
            <pc:docMk/>
            <pc:sldMk cId="1220572922" sldId="622"/>
            <ac:spMk id="17" creationId="{0E91F5CA-B392-444C-88E3-BF5BAAEBDEB0}"/>
          </ac:spMkLst>
        </pc:spChg>
        <pc:spChg chg="add">
          <ac:chgData name="Jinhong Brejnholt (JINB)" userId="b8219c71-9da7-4a12-aded-a071d88b9102" providerId="ADAL" clId="{2B0F8CC1-9C3A-4C97-B30A-EC5143295E49}" dt="2023-10-09T17:53:41.359" v="1354" actId="26606"/>
          <ac:spMkLst>
            <pc:docMk/>
            <pc:sldMk cId="1220572922" sldId="622"/>
            <ac:spMk id="19" creationId="{0459807F-B6FA-44D3-9A53-C55B6B56884A}"/>
          </ac:spMkLst>
        </pc:spChg>
        <pc:picChg chg="add mod">
          <ac:chgData name="Jinhong Brejnholt (JINB)" userId="b8219c71-9da7-4a12-aded-a071d88b9102" providerId="ADAL" clId="{2B0F8CC1-9C3A-4C97-B30A-EC5143295E49}" dt="2023-10-02T18:23:02.961" v="672" actId="26606"/>
          <ac:picMkLst>
            <pc:docMk/>
            <pc:sldMk cId="1220572922" sldId="622"/>
            <ac:picMk id="5" creationId="{1E69EDC7-7614-22F6-F032-EA23A32FC671}"/>
          </ac:picMkLst>
        </pc:picChg>
      </pc:sldChg>
      <pc:sldChg chg="addSp delSp modSp new mod setBg modNotesTx">
        <pc:chgData name="Jinhong Brejnholt (JINB)" userId="b8219c71-9da7-4a12-aded-a071d88b9102" providerId="ADAL" clId="{2B0F8CC1-9C3A-4C97-B30A-EC5143295E49}" dt="2023-10-09T17:55:48.259" v="1360" actId="26606"/>
        <pc:sldMkLst>
          <pc:docMk/>
          <pc:sldMk cId="521366766" sldId="623"/>
        </pc:sldMkLst>
        <pc:spChg chg="mod ord">
          <ac:chgData name="Jinhong Brejnholt (JINB)" userId="b8219c71-9da7-4a12-aded-a071d88b9102" providerId="ADAL" clId="{2B0F8CC1-9C3A-4C97-B30A-EC5143295E49}" dt="2023-10-09T17:55:48.259" v="1360" actId="26606"/>
          <ac:spMkLst>
            <pc:docMk/>
            <pc:sldMk cId="521366766" sldId="623"/>
            <ac:spMk id="2" creationId="{1E62B7BE-A208-0AE3-29E3-8D2B50688705}"/>
          </ac:spMkLst>
        </pc:spChg>
        <pc:spChg chg="del">
          <ac:chgData name="Jinhong Brejnholt (JINB)" userId="b8219c71-9da7-4a12-aded-a071d88b9102" providerId="ADAL" clId="{2B0F8CC1-9C3A-4C97-B30A-EC5143295E49}" dt="2023-10-02T18:25:59.794" v="673" actId="931"/>
          <ac:spMkLst>
            <pc:docMk/>
            <pc:sldMk cId="521366766" sldId="623"/>
            <ac:spMk id="3" creationId="{B625B31D-E75E-0282-5987-12FD04DE917D}"/>
          </ac:spMkLst>
        </pc:spChg>
        <pc:spChg chg="add del mod">
          <ac:chgData name="Jinhong Brejnholt (JINB)" userId="b8219c71-9da7-4a12-aded-a071d88b9102" providerId="ADAL" clId="{2B0F8CC1-9C3A-4C97-B30A-EC5143295E49}" dt="2023-10-09T17:55:43.900" v="1359" actId="931"/>
          <ac:spMkLst>
            <pc:docMk/>
            <pc:sldMk cId="521366766" sldId="623"/>
            <ac:spMk id="4" creationId="{47B9FD86-99A7-DA5F-8C6F-FDC0E93A1DB4}"/>
          </ac:spMkLst>
        </pc:spChg>
        <pc:spChg chg="add del">
          <ac:chgData name="Jinhong Brejnholt (JINB)" userId="b8219c71-9da7-4a12-aded-a071d88b9102" providerId="ADAL" clId="{2B0F8CC1-9C3A-4C97-B30A-EC5143295E49}" dt="2023-10-09T17:55:48.259" v="1360" actId="26606"/>
          <ac:spMkLst>
            <pc:docMk/>
            <pc:sldMk cId="521366766" sldId="623"/>
            <ac:spMk id="10" creationId="{7DA3C418-758E-4180-A5D0-8655D6804587}"/>
          </ac:spMkLst>
        </pc:spChg>
        <pc:spChg chg="add del">
          <ac:chgData name="Jinhong Brejnholt (JINB)" userId="b8219c71-9da7-4a12-aded-a071d88b9102" providerId="ADAL" clId="{2B0F8CC1-9C3A-4C97-B30A-EC5143295E49}" dt="2023-10-09T17:55:48.259" v="1360" actId="26606"/>
          <ac:spMkLst>
            <pc:docMk/>
            <pc:sldMk cId="521366766" sldId="623"/>
            <ac:spMk id="12" creationId="{28C8EF06-5EC3-4883-AFAF-D74FF46550FB}"/>
          </ac:spMkLst>
        </pc:spChg>
        <pc:spChg chg="add">
          <ac:chgData name="Jinhong Brejnholt (JINB)" userId="b8219c71-9da7-4a12-aded-a071d88b9102" providerId="ADAL" clId="{2B0F8CC1-9C3A-4C97-B30A-EC5143295E49}" dt="2023-10-09T17:55:48.259" v="1360" actId="26606"/>
          <ac:spMkLst>
            <pc:docMk/>
            <pc:sldMk cId="521366766" sldId="623"/>
            <ac:spMk id="17" creationId="{7DA3C418-758E-4180-A5D0-8655D6804587}"/>
          </ac:spMkLst>
        </pc:spChg>
        <pc:spChg chg="add">
          <ac:chgData name="Jinhong Brejnholt (JINB)" userId="b8219c71-9da7-4a12-aded-a071d88b9102" providerId="ADAL" clId="{2B0F8CC1-9C3A-4C97-B30A-EC5143295E49}" dt="2023-10-09T17:55:48.259" v="1360" actId="26606"/>
          <ac:spMkLst>
            <pc:docMk/>
            <pc:sldMk cId="521366766" sldId="623"/>
            <ac:spMk id="19" creationId="{28C8EF06-5EC3-4883-AFAF-D74FF46550FB}"/>
          </ac:spMkLst>
        </pc:spChg>
        <pc:picChg chg="add del mod">
          <ac:chgData name="Jinhong Brejnholt (JINB)" userId="b8219c71-9da7-4a12-aded-a071d88b9102" providerId="ADAL" clId="{2B0F8CC1-9C3A-4C97-B30A-EC5143295E49}" dt="2023-10-09T17:54:48.393" v="1358" actId="478"/>
          <ac:picMkLst>
            <pc:docMk/>
            <pc:sldMk cId="521366766" sldId="623"/>
            <ac:picMk id="5" creationId="{753E5B2F-43A2-F997-534A-31EBBAF3C9D3}"/>
          </ac:picMkLst>
        </pc:picChg>
        <pc:picChg chg="add mod">
          <ac:chgData name="Jinhong Brejnholt (JINB)" userId="b8219c71-9da7-4a12-aded-a071d88b9102" providerId="ADAL" clId="{2B0F8CC1-9C3A-4C97-B30A-EC5143295E49}" dt="2023-10-09T17:55:48.259" v="1360" actId="26606"/>
          <ac:picMkLst>
            <pc:docMk/>
            <pc:sldMk cId="521366766" sldId="623"/>
            <ac:picMk id="7" creationId="{802BA72F-B957-5E69-9F58-EDA204E838B2}"/>
          </ac:picMkLst>
        </pc:picChg>
      </pc:sldChg>
      <pc:sldChg chg="addSp delSp modSp new mod setBg modNotesTx">
        <pc:chgData name="Jinhong Brejnholt (JINB)" userId="b8219c71-9da7-4a12-aded-a071d88b9102" providerId="ADAL" clId="{2B0F8CC1-9C3A-4C97-B30A-EC5143295E49}" dt="2023-10-04T12:35:35.213" v="1275"/>
        <pc:sldMkLst>
          <pc:docMk/>
          <pc:sldMk cId="2804746049" sldId="624"/>
        </pc:sldMkLst>
        <pc:spChg chg="mod">
          <ac:chgData name="Jinhong Brejnholt (JINB)" userId="b8219c71-9da7-4a12-aded-a071d88b9102" providerId="ADAL" clId="{2B0F8CC1-9C3A-4C97-B30A-EC5143295E49}" dt="2023-10-02T18:50:43.136" v="786" actId="26606"/>
          <ac:spMkLst>
            <pc:docMk/>
            <pc:sldMk cId="2804746049" sldId="624"/>
            <ac:spMk id="2" creationId="{140F4BE1-2530-386C-5DF0-C5A796971468}"/>
          </ac:spMkLst>
        </pc:spChg>
        <pc:spChg chg="del">
          <ac:chgData name="Jinhong Brejnholt (JINB)" userId="b8219c71-9da7-4a12-aded-a071d88b9102" providerId="ADAL" clId="{2B0F8CC1-9C3A-4C97-B30A-EC5143295E49}" dt="2023-10-02T18:32:39.239" v="778" actId="931"/>
          <ac:spMkLst>
            <pc:docMk/>
            <pc:sldMk cId="2804746049" sldId="624"/>
            <ac:spMk id="3" creationId="{21EFB783-6BB8-B906-363A-0AB17959F322}"/>
          </ac:spMkLst>
        </pc:spChg>
        <pc:spChg chg="add del mod">
          <ac:chgData name="Jinhong Brejnholt (JINB)" userId="b8219c71-9da7-4a12-aded-a071d88b9102" providerId="ADAL" clId="{2B0F8CC1-9C3A-4C97-B30A-EC5143295E49}" dt="2023-10-02T18:50:43.136" v="786" actId="26606"/>
          <ac:spMkLst>
            <pc:docMk/>
            <pc:sldMk cId="2804746049" sldId="624"/>
            <ac:spMk id="7" creationId="{2F04C6F1-7973-E60D-ACAF-060D5684F570}"/>
          </ac:spMkLst>
        </pc:spChg>
        <pc:spChg chg="add del">
          <ac:chgData name="Jinhong Brejnholt (JINB)" userId="b8219c71-9da7-4a12-aded-a071d88b9102" providerId="ADAL" clId="{2B0F8CC1-9C3A-4C97-B30A-EC5143295E49}" dt="2023-10-02T18:50:43.136" v="786" actId="26606"/>
          <ac:spMkLst>
            <pc:docMk/>
            <pc:sldMk cId="2804746049" sldId="624"/>
            <ac:spMk id="2055" creationId="{D1D34770-47A8-402C-AF23-2B653F2D88C1}"/>
          </ac:spMkLst>
        </pc:spChg>
        <pc:spChg chg="add">
          <ac:chgData name="Jinhong Brejnholt (JINB)" userId="b8219c71-9da7-4a12-aded-a071d88b9102" providerId="ADAL" clId="{2B0F8CC1-9C3A-4C97-B30A-EC5143295E49}" dt="2023-10-02T18:50:43.136" v="786" actId="26606"/>
          <ac:spMkLst>
            <pc:docMk/>
            <pc:sldMk cId="2804746049" sldId="624"/>
            <ac:spMk id="2060" creationId="{7D9D36D6-2AC5-46A1-A849-4C82D5264A3A}"/>
          </ac:spMkLst>
        </pc:spChg>
        <pc:picChg chg="add del mod">
          <ac:chgData name="Jinhong Brejnholt (JINB)" userId="b8219c71-9da7-4a12-aded-a071d88b9102" providerId="ADAL" clId="{2B0F8CC1-9C3A-4C97-B30A-EC5143295E49}" dt="2023-10-02T18:48:35.243" v="781" actId="478"/>
          <ac:picMkLst>
            <pc:docMk/>
            <pc:sldMk cId="2804746049" sldId="624"/>
            <ac:picMk id="5" creationId="{B99EC3FB-E3B5-3807-C08C-33B17FD0E329}"/>
          </ac:picMkLst>
        </pc:picChg>
        <pc:picChg chg="add mod">
          <ac:chgData name="Jinhong Brejnholt (JINB)" userId="b8219c71-9da7-4a12-aded-a071d88b9102" providerId="ADAL" clId="{2B0F8CC1-9C3A-4C97-B30A-EC5143295E49}" dt="2023-10-02T18:50:43.136" v="786" actId="26606"/>
          <ac:picMkLst>
            <pc:docMk/>
            <pc:sldMk cId="2804746049" sldId="624"/>
            <ac:picMk id="2050" creationId="{CE972FEC-62C8-527C-89D8-3C34938DA5C8}"/>
          </ac:picMkLst>
        </pc:picChg>
        <pc:picChg chg="add del">
          <ac:chgData name="Jinhong Brejnholt (JINB)" userId="b8219c71-9da7-4a12-aded-a071d88b9102" providerId="ADAL" clId="{2B0F8CC1-9C3A-4C97-B30A-EC5143295E49}" dt="2023-10-02T18:50:36.193" v="785" actId="478"/>
          <ac:picMkLst>
            <pc:docMk/>
            <pc:sldMk cId="2804746049" sldId="624"/>
            <ac:picMk id="2052" creationId="{725427B9-6BBC-F14E-16D5-AEF7AC69F287}"/>
          </ac:picMkLst>
        </pc:picChg>
      </pc:sldChg>
      <pc:sldChg chg="addSp delSp modSp new mod setBg modNotesTx">
        <pc:chgData name="Jinhong Brejnholt (JINB)" userId="b8219c71-9da7-4a12-aded-a071d88b9102" providerId="ADAL" clId="{2B0F8CC1-9C3A-4C97-B30A-EC5143295E49}" dt="2023-10-02T18:56:03.850" v="871" actId="20577"/>
        <pc:sldMkLst>
          <pc:docMk/>
          <pc:sldMk cId="3264143470" sldId="625"/>
        </pc:sldMkLst>
        <pc:spChg chg="del">
          <ac:chgData name="Jinhong Brejnholt (JINB)" userId="b8219c71-9da7-4a12-aded-a071d88b9102" providerId="ADAL" clId="{2B0F8CC1-9C3A-4C97-B30A-EC5143295E49}" dt="2023-10-02T18:52:10.121" v="803" actId="26606"/>
          <ac:spMkLst>
            <pc:docMk/>
            <pc:sldMk cId="3264143470" sldId="625"/>
            <ac:spMk id="2" creationId="{D001D3CB-2EA0-2C5B-5389-3A27B4F3A7F8}"/>
          </ac:spMkLst>
        </pc:spChg>
        <pc:spChg chg="del">
          <ac:chgData name="Jinhong Brejnholt (JINB)" userId="b8219c71-9da7-4a12-aded-a071d88b9102" providerId="ADAL" clId="{2B0F8CC1-9C3A-4C97-B30A-EC5143295E49}" dt="2023-10-02T18:52:07.569" v="802"/>
          <ac:spMkLst>
            <pc:docMk/>
            <pc:sldMk cId="3264143470" sldId="625"/>
            <ac:spMk id="3" creationId="{23992442-E6F0-F1E7-51E3-4719C5D46D29}"/>
          </ac:spMkLst>
        </pc:spChg>
        <pc:picChg chg="add mod">
          <ac:chgData name="Jinhong Brejnholt (JINB)" userId="b8219c71-9da7-4a12-aded-a071d88b9102" providerId="ADAL" clId="{2B0F8CC1-9C3A-4C97-B30A-EC5143295E49}" dt="2023-10-02T18:55:20.073" v="820" actId="14826"/>
          <ac:picMkLst>
            <pc:docMk/>
            <pc:sldMk cId="3264143470" sldId="625"/>
            <ac:picMk id="3074" creationId="{946F99C9-71EF-7A38-CA58-C1F7681EBD2D}"/>
          </ac:picMkLst>
        </pc:picChg>
      </pc:sldChg>
      <pc:sldChg chg="addSp delSp modSp add mod modNotesTx">
        <pc:chgData name="Jinhong Brejnholt (JINB)" userId="b8219c71-9da7-4a12-aded-a071d88b9102" providerId="ADAL" clId="{2B0F8CC1-9C3A-4C97-B30A-EC5143295E49}" dt="2023-10-02T18:55:55.350" v="845" actId="20577"/>
        <pc:sldMkLst>
          <pc:docMk/>
          <pc:sldMk cId="1459235567" sldId="626"/>
        </pc:sldMkLst>
        <pc:spChg chg="mod ord">
          <ac:chgData name="Jinhong Brejnholt (JINB)" userId="b8219c71-9da7-4a12-aded-a071d88b9102" providerId="ADAL" clId="{2B0F8CC1-9C3A-4C97-B30A-EC5143295E49}" dt="2023-10-02T18:53:46.822" v="818" actId="26606"/>
          <ac:spMkLst>
            <pc:docMk/>
            <pc:sldMk cId="1459235567" sldId="626"/>
            <ac:spMk id="2" creationId="{140F4BE1-2530-386C-5DF0-C5A796971468}"/>
          </ac:spMkLst>
        </pc:spChg>
        <pc:spChg chg="add del">
          <ac:chgData name="Jinhong Brejnholt (JINB)" userId="b8219c71-9da7-4a12-aded-a071d88b9102" providerId="ADAL" clId="{2B0F8CC1-9C3A-4C97-B30A-EC5143295E49}" dt="2023-10-02T18:53:21.864" v="814" actId="26606"/>
          <ac:spMkLst>
            <pc:docMk/>
            <pc:sldMk cId="1459235567" sldId="626"/>
            <ac:spMk id="2060" creationId="{7D9D36D6-2AC5-46A1-A849-4C82D5264A3A}"/>
          </ac:spMkLst>
        </pc:spChg>
        <pc:spChg chg="add del">
          <ac:chgData name="Jinhong Brejnholt (JINB)" userId="b8219c71-9da7-4a12-aded-a071d88b9102" providerId="ADAL" clId="{2B0F8CC1-9C3A-4C97-B30A-EC5143295E49}" dt="2023-10-02T18:53:16.003" v="809" actId="26606"/>
          <ac:spMkLst>
            <pc:docMk/>
            <pc:sldMk cId="1459235567" sldId="626"/>
            <ac:spMk id="2064" creationId="{FE5C8362-3837-66A1-E329-95A934A827F5}"/>
          </ac:spMkLst>
        </pc:spChg>
        <pc:spChg chg="add del">
          <ac:chgData name="Jinhong Brejnholt (JINB)" userId="b8219c71-9da7-4a12-aded-a071d88b9102" providerId="ADAL" clId="{2B0F8CC1-9C3A-4C97-B30A-EC5143295E49}" dt="2023-10-02T18:53:08.857" v="807" actId="26606"/>
          <ac:spMkLst>
            <pc:docMk/>
            <pc:sldMk cId="1459235567" sldId="626"/>
            <ac:spMk id="2065" creationId="{ECC07320-C2CA-4E29-8481-9D9E143C7788}"/>
          </ac:spMkLst>
        </pc:spChg>
        <pc:spChg chg="add del">
          <ac:chgData name="Jinhong Brejnholt (JINB)" userId="b8219c71-9da7-4a12-aded-a071d88b9102" providerId="ADAL" clId="{2B0F8CC1-9C3A-4C97-B30A-EC5143295E49}" dt="2023-10-02T18:53:20.090" v="811" actId="26606"/>
          <ac:spMkLst>
            <pc:docMk/>
            <pc:sldMk cId="1459235567" sldId="626"/>
            <ac:spMk id="2071" creationId="{ECC07320-C2CA-4E29-8481-9D9E143C7788}"/>
          </ac:spMkLst>
        </pc:spChg>
        <pc:spChg chg="add del">
          <ac:chgData name="Jinhong Brejnholt (JINB)" userId="b8219c71-9da7-4a12-aded-a071d88b9102" providerId="ADAL" clId="{2B0F8CC1-9C3A-4C97-B30A-EC5143295E49}" dt="2023-10-02T18:53:21.862" v="813" actId="26606"/>
          <ac:spMkLst>
            <pc:docMk/>
            <pc:sldMk cId="1459235567" sldId="626"/>
            <ac:spMk id="2074" creationId="{E2EFF97E-EC64-8C50-CAD8-D53C7E61D0B9}"/>
          </ac:spMkLst>
        </pc:spChg>
        <pc:spChg chg="add del">
          <ac:chgData name="Jinhong Brejnholt (JINB)" userId="b8219c71-9da7-4a12-aded-a071d88b9102" providerId="ADAL" clId="{2B0F8CC1-9C3A-4C97-B30A-EC5143295E49}" dt="2023-10-02T18:53:25.053" v="815" actId="478"/>
          <ac:spMkLst>
            <pc:docMk/>
            <pc:sldMk cId="1459235567" sldId="626"/>
            <ac:spMk id="2077" creationId="{FE5C8362-3837-66A1-E329-95A934A827F5}"/>
          </ac:spMkLst>
        </pc:spChg>
        <pc:spChg chg="add del">
          <ac:chgData name="Jinhong Brejnholt (JINB)" userId="b8219c71-9da7-4a12-aded-a071d88b9102" providerId="ADAL" clId="{2B0F8CC1-9C3A-4C97-B30A-EC5143295E49}" dt="2023-10-02T18:53:46.816" v="817" actId="26606"/>
          <ac:spMkLst>
            <pc:docMk/>
            <pc:sldMk cId="1459235567" sldId="626"/>
            <ac:spMk id="2081" creationId="{1574D71B-7917-4BD7-887C-1D652DB0DFC4}"/>
          </ac:spMkLst>
        </pc:spChg>
        <pc:spChg chg="add del">
          <ac:chgData name="Jinhong Brejnholt (JINB)" userId="b8219c71-9da7-4a12-aded-a071d88b9102" providerId="ADAL" clId="{2B0F8CC1-9C3A-4C97-B30A-EC5143295E49}" dt="2023-10-02T18:53:46.816" v="817" actId="26606"/>
          <ac:spMkLst>
            <pc:docMk/>
            <pc:sldMk cId="1459235567" sldId="626"/>
            <ac:spMk id="2083" creationId="{99413ED5-9ED4-4772-BCE4-2BCAE6B12E35}"/>
          </ac:spMkLst>
        </pc:spChg>
        <pc:spChg chg="add del">
          <ac:chgData name="Jinhong Brejnholt (JINB)" userId="b8219c71-9da7-4a12-aded-a071d88b9102" providerId="ADAL" clId="{2B0F8CC1-9C3A-4C97-B30A-EC5143295E49}" dt="2023-10-02T18:53:46.816" v="817" actId="26606"/>
          <ac:spMkLst>
            <pc:docMk/>
            <pc:sldMk cId="1459235567" sldId="626"/>
            <ac:spMk id="2085" creationId="{04357C93-F0CB-4A1C-8F77-4E9063789819}"/>
          </ac:spMkLst>
        </pc:spChg>
        <pc:spChg chg="add del">
          <ac:chgData name="Jinhong Brejnholt (JINB)" userId="b8219c71-9da7-4a12-aded-a071d88b9102" providerId="ADAL" clId="{2B0F8CC1-9C3A-4C97-B30A-EC5143295E49}" dt="2023-10-02T18:53:46.816" v="817" actId="26606"/>
          <ac:spMkLst>
            <pc:docMk/>
            <pc:sldMk cId="1459235567" sldId="626"/>
            <ac:spMk id="2087" creationId="{6CF143E5-57C3-46A3-91A2-EDAA7A8E6A75}"/>
          </ac:spMkLst>
        </pc:spChg>
        <pc:spChg chg="add">
          <ac:chgData name="Jinhong Brejnholt (JINB)" userId="b8219c71-9da7-4a12-aded-a071d88b9102" providerId="ADAL" clId="{2B0F8CC1-9C3A-4C97-B30A-EC5143295E49}" dt="2023-10-02T18:53:46.822" v="818" actId="26606"/>
          <ac:spMkLst>
            <pc:docMk/>
            <pc:sldMk cId="1459235567" sldId="626"/>
            <ac:spMk id="2089" creationId="{B9D7E975-9161-4F2D-AC53-69E1912F6B5D}"/>
          </ac:spMkLst>
        </pc:spChg>
        <pc:spChg chg="add">
          <ac:chgData name="Jinhong Brejnholt (JINB)" userId="b8219c71-9da7-4a12-aded-a071d88b9102" providerId="ADAL" clId="{2B0F8CC1-9C3A-4C97-B30A-EC5143295E49}" dt="2023-10-02T18:53:46.822" v="818" actId="26606"/>
          <ac:spMkLst>
            <pc:docMk/>
            <pc:sldMk cId="1459235567" sldId="626"/>
            <ac:spMk id="2090" creationId="{827DC2C4-B485-428A-BF4A-472D2967F47F}"/>
          </ac:spMkLst>
        </pc:spChg>
        <pc:spChg chg="add">
          <ac:chgData name="Jinhong Brejnholt (JINB)" userId="b8219c71-9da7-4a12-aded-a071d88b9102" providerId="ADAL" clId="{2B0F8CC1-9C3A-4C97-B30A-EC5143295E49}" dt="2023-10-02T18:53:46.822" v="818" actId="26606"/>
          <ac:spMkLst>
            <pc:docMk/>
            <pc:sldMk cId="1459235567" sldId="626"/>
            <ac:spMk id="2091" creationId="{463E6235-1649-4B47-9862-4026FC473B6F}"/>
          </ac:spMkLst>
        </pc:spChg>
        <pc:grpChg chg="add del">
          <ac:chgData name="Jinhong Brejnholt (JINB)" userId="b8219c71-9da7-4a12-aded-a071d88b9102" providerId="ADAL" clId="{2B0F8CC1-9C3A-4C97-B30A-EC5143295E49}" dt="2023-10-02T18:53:16.003" v="809" actId="26606"/>
          <ac:grpSpMkLst>
            <pc:docMk/>
            <pc:sldMk cId="1459235567" sldId="626"/>
            <ac:grpSpMk id="2067" creationId="{BE589684-54CA-64D8-C963-5F19FF75BF72}"/>
          </ac:grpSpMkLst>
        </pc:grpChg>
        <pc:grpChg chg="add del">
          <ac:chgData name="Jinhong Brejnholt (JINB)" userId="b8219c71-9da7-4a12-aded-a071d88b9102" providerId="ADAL" clId="{2B0F8CC1-9C3A-4C97-B30A-EC5143295E49}" dt="2023-10-02T18:53:46.822" v="818" actId="26606"/>
          <ac:grpSpMkLst>
            <pc:docMk/>
            <pc:sldMk cId="1459235567" sldId="626"/>
            <ac:grpSpMk id="2076" creationId="{BE589684-54CA-64D8-C963-5F19FF75BF72}"/>
          </ac:grpSpMkLst>
        </pc:grpChg>
        <pc:picChg chg="mod">
          <ac:chgData name="Jinhong Brejnholt (JINB)" userId="b8219c71-9da7-4a12-aded-a071d88b9102" providerId="ADAL" clId="{2B0F8CC1-9C3A-4C97-B30A-EC5143295E49}" dt="2023-10-02T18:53:46.822" v="818" actId="26606"/>
          <ac:picMkLst>
            <pc:docMk/>
            <pc:sldMk cId="1459235567" sldId="626"/>
            <ac:picMk id="2050" creationId="{CE972FEC-62C8-527C-89D8-3C34938DA5C8}"/>
          </ac:picMkLst>
        </pc:picChg>
        <pc:cxnChg chg="add del">
          <ac:chgData name="Jinhong Brejnholt (JINB)" userId="b8219c71-9da7-4a12-aded-a071d88b9102" providerId="ADAL" clId="{2B0F8CC1-9C3A-4C97-B30A-EC5143295E49}" dt="2023-10-02T18:53:21.862" v="813" actId="26606"/>
          <ac:cxnSpMkLst>
            <pc:docMk/>
            <pc:sldMk cId="1459235567" sldId="626"/>
            <ac:cxnSpMk id="2073" creationId="{249EDD1B-F94D-B4E6-ACAA-566B9A26FDE3}"/>
          </ac:cxnSpMkLst>
        </pc:cxnChg>
      </pc:sldChg>
      <pc:sldChg chg="addSp delSp modSp new mod ord setBg setClrOvrMap modNotesTx">
        <pc:chgData name="Jinhong Brejnholt (JINB)" userId="b8219c71-9da7-4a12-aded-a071d88b9102" providerId="ADAL" clId="{2B0F8CC1-9C3A-4C97-B30A-EC5143295E49}" dt="2023-10-04T12:51:09.159" v="1298" actId="20577"/>
        <pc:sldMkLst>
          <pc:docMk/>
          <pc:sldMk cId="4189014655" sldId="627"/>
        </pc:sldMkLst>
        <pc:spChg chg="del">
          <ac:chgData name="Jinhong Brejnholt (JINB)" userId="b8219c71-9da7-4a12-aded-a071d88b9102" providerId="ADAL" clId="{2B0F8CC1-9C3A-4C97-B30A-EC5143295E49}" dt="2023-10-02T19:04:04.930" v="1067" actId="26606"/>
          <ac:spMkLst>
            <pc:docMk/>
            <pc:sldMk cId="4189014655" sldId="627"/>
            <ac:spMk id="2" creationId="{DDDE9D6C-B8DE-2F55-17B4-97116992AC21}"/>
          </ac:spMkLst>
        </pc:spChg>
        <pc:spChg chg="del">
          <ac:chgData name="Jinhong Brejnholt (JINB)" userId="b8219c71-9da7-4a12-aded-a071d88b9102" providerId="ADAL" clId="{2B0F8CC1-9C3A-4C97-B30A-EC5143295E49}" dt="2023-10-02T19:04:02.842" v="1066" actId="931"/>
          <ac:spMkLst>
            <pc:docMk/>
            <pc:sldMk cId="4189014655" sldId="627"/>
            <ac:spMk id="3" creationId="{FFE4867F-3094-E2C4-E665-02525A75B874}"/>
          </ac:spMkLst>
        </pc:spChg>
        <pc:spChg chg="add mod">
          <ac:chgData name="Jinhong Brejnholt (JINB)" userId="b8219c71-9da7-4a12-aded-a071d88b9102" providerId="ADAL" clId="{2B0F8CC1-9C3A-4C97-B30A-EC5143295E49}" dt="2023-10-02T19:09:22.770" v="1221" actId="26606"/>
          <ac:spMkLst>
            <pc:docMk/>
            <pc:sldMk cId="4189014655" sldId="627"/>
            <ac:spMk id="6" creationId="{12F1951D-175F-BCAC-6DCF-73DF4FEB0A77}"/>
          </ac:spMkLst>
        </pc:spChg>
        <pc:spChg chg="add del">
          <ac:chgData name="Jinhong Brejnholt (JINB)" userId="b8219c71-9da7-4a12-aded-a071d88b9102" providerId="ADAL" clId="{2B0F8CC1-9C3A-4C97-B30A-EC5143295E49}" dt="2023-10-02T19:09:22.770" v="1221" actId="26606"/>
          <ac:spMkLst>
            <pc:docMk/>
            <pc:sldMk cId="4189014655" sldId="627"/>
            <ac:spMk id="10" creationId="{42A4FC2C-047E-45A5-965D-8E1E3BF09BC6}"/>
          </ac:spMkLst>
        </pc:spChg>
        <pc:spChg chg="add del">
          <ac:chgData name="Jinhong Brejnholt (JINB)" userId="b8219c71-9da7-4a12-aded-a071d88b9102" providerId="ADAL" clId="{2B0F8CC1-9C3A-4C97-B30A-EC5143295E49}" dt="2023-10-02T19:09:20.614" v="1218" actId="26606"/>
          <ac:spMkLst>
            <pc:docMk/>
            <pc:sldMk cId="4189014655" sldId="627"/>
            <ac:spMk id="15" creationId="{71B2258F-86CA-4D4D-8270-BC05FCDEBFB3}"/>
          </ac:spMkLst>
        </pc:spChg>
        <pc:spChg chg="add del">
          <ac:chgData name="Jinhong Brejnholt (JINB)" userId="b8219c71-9da7-4a12-aded-a071d88b9102" providerId="ADAL" clId="{2B0F8CC1-9C3A-4C97-B30A-EC5143295E49}" dt="2023-10-02T19:09:22.752" v="1220" actId="26606"/>
          <ac:spMkLst>
            <pc:docMk/>
            <pc:sldMk cId="4189014655" sldId="627"/>
            <ac:spMk id="18" creationId="{37C89E4B-3C9F-44B9-8B86-D9E3D112D8EC}"/>
          </ac:spMkLst>
        </pc:spChg>
        <pc:spChg chg="add">
          <ac:chgData name="Jinhong Brejnholt (JINB)" userId="b8219c71-9da7-4a12-aded-a071d88b9102" providerId="ADAL" clId="{2B0F8CC1-9C3A-4C97-B30A-EC5143295E49}" dt="2023-10-02T19:09:22.770" v="1221" actId="26606"/>
          <ac:spMkLst>
            <pc:docMk/>
            <pc:sldMk cId="4189014655" sldId="627"/>
            <ac:spMk id="21" creationId="{71B2258F-86CA-4D4D-8270-BC05FCDEBFB3}"/>
          </ac:spMkLst>
        </pc:spChg>
        <pc:picChg chg="add mod">
          <ac:chgData name="Jinhong Brejnholt (JINB)" userId="b8219c71-9da7-4a12-aded-a071d88b9102" providerId="ADAL" clId="{2B0F8CC1-9C3A-4C97-B30A-EC5143295E49}" dt="2023-10-02T19:09:22.770" v="1221" actId="26606"/>
          <ac:picMkLst>
            <pc:docMk/>
            <pc:sldMk cId="4189014655" sldId="627"/>
            <ac:picMk id="5" creationId="{25B9FB5F-AAF5-3220-EE6C-EEAB39FBAC3E}"/>
          </ac:picMkLst>
        </pc:picChg>
        <pc:cxnChg chg="add del">
          <ac:chgData name="Jinhong Brejnholt (JINB)" userId="b8219c71-9da7-4a12-aded-a071d88b9102" providerId="ADAL" clId="{2B0F8CC1-9C3A-4C97-B30A-EC5143295E49}" dt="2023-10-02T19:09:22.752" v="1220" actId="26606"/>
          <ac:cxnSpMkLst>
            <pc:docMk/>
            <pc:sldMk cId="4189014655" sldId="627"/>
            <ac:cxnSpMk id="17" creationId="{AA2EAA10-076F-46BD-8F0F-B9A2FB77A85C}"/>
          </ac:cxnSpMkLst>
        </pc:cxnChg>
        <pc:cxnChg chg="add del">
          <ac:chgData name="Jinhong Brejnholt (JINB)" userId="b8219c71-9da7-4a12-aded-a071d88b9102" providerId="ADAL" clId="{2B0F8CC1-9C3A-4C97-B30A-EC5143295E49}" dt="2023-10-02T19:09:22.752" v="1220" actId="26606"/>
          <ac:cxnSpMkLst>
            <pc:docMk/>
            <pc:sldMk cId="4189014655" sldId="627"/>
            <ac:cxnSpMk id="19" creationId="{D891E407-403B-4764-86C9-33A56D3BCAA3}"/>
          </ac:cxnSpMkLst>
        </pc:cxnChg>
      </pc:sldChg>
    </pc:docChg>
  </pc:docChgLst>
  <pc:docChgLst>
    <pc:chgData name="Jinhong Brejnholt (JINB)" userId="b8219c71-9da7-4a12-aded-a071d88b9102" providerId="ADAL" clId="{93E46F09-2D96-41D0-9808-45FAAD3A0D9A}"/>
    <pc:docChg chg="undo redo custSel addSld delSld modSld sldOrd">
      <pc:chgData name="Jinhong Brejnholt (JINB)" userId="b8219c71-9da7-4a12-aded-a071d88b9102" providerId="ADAL" clId="{93E46F09-2D96-41D0-9808-45FAAD3A0D9A}" dt="2023-09-06T07:01:21.027" v="1741"/>
      <pc:docMkLst>
        <pc:docMk/>
      </pc:docMkLst>
      <pc:sldChg chg="addSp delSp modSp mod setBg addAnim delAnim">
        <pc:chgData name="Jinhong Brejnholt (JINB)" userId="b8219c71-9da7-4a12-aded-a071d88b9102" providerId="ADAL" clId="{93E46F09-2D96-41D0-9808-45FAAD3A0D9A}" dt="2023-09-05T07:20:38.487" v="20"/>
        <pc:sldMkLst>
          <pc:docMk/>
          <pc:sldMk cId="164051424" sldId="256"/>
        </pc:sldMkLst>
        <pc:spChg chg="mod">
          <ac:chgData name="Jinhong Brejnholt (JINB)" userId="b8219c71-9da7-4a12-aded-a071d88b9102" providerId="ADAL" clId="{93E46F09-2D96-41D0-9808-45FAAD3A0D9A}" dt="2023-09-05T07:19:43.524" v="13" actId="26606"/>
          <ac:spMkLst>
            <pc:docMk/>
            <pc:sldMk cId="164051424" sldId="256"/>
            <ac:spMk id="2" creationId="{56B84516-32C0-62BB-F8C5-F1DB2D661E1E}"/>
          </ac:spMkLst>
        </pc:spChg>
        <pc:spChg chg="mod">
          <ac:chgData name="Jinhong Brejnholt (JINB)" userId="b8219c71-9da7-4a12-aded-a071d88b9102" providerId="ADAL" clId="{93E46F09-2D96-41D0-9808-45FAAD3A0D9A}" dt="2023-09-05T07:19:43.524" v="13" actId="26606"/>
          <ac:spMkLst>
            <pc:docMk/>
            <pc:sldMk cId="164051424" sldId="256"/>
            <ac:spMk id="3" creationId="{1D1DBA30-0E33-B854-01BE-A3FC957EA10E}"/>
          </ac:spMkLst>
        </pc:spChg>
        <pc:spChg chg="add mod">
          <ac:chgData name="Jinhong Brejnholt (JINB)" userId="b8219c71-9da7-4a12-aded-a071d88b9102" providerId="ADAL" clId="{93E46F09-2D96-41D0-9808-45FAAD3A0D9A}" dt="2023-09-05T07:20:31.999" v="19" actId="207"/>
          <ac:spMkLst>
            <pc:docMk/>
            <pc:sldMk cId="164051424" sldId="256"/>
            <ac:spMk id="7" creationId="{0C32C324-D302-C6DC-316A-AB8D95C5342F}"/>
          </ac:spMkLst>
        </pc:spChg>
        <pc:spChg chg="add del">
          <ac:chgData name="Jinhong Brejnholt (JINB)" userId="b8219c71-9da7-4a12-aded-a071d88b9102" providerId="ADAL" clId="{93E46F09-2D96-41D0-9808-45FAAD3A0D9A}" dt="2023-09-05T07:19:43.524" v="13" actId="26606"/>
          <ac:spMkLst>
            <pc:docMk/>
            <pc:sldMk cId="164051424" sldId="256"/>
            <ac:spMk id="10" creationId="{E91DC736-0EF8-4F87-9146-EBF1D2EE4D3D}"/>
          </ac:spMkLst>
        </pc:spChg>
        <pc:spChg chg="add del">
          <ac:chgData name="Jinhong Brejnholt (JINB)" userId="b8219c71-9da7-4a12-aded-a071d88b9102" providerId="ADAL" clId="{93E46F09-2D96-41D0-9808-45FAAD3A0D9A}" dt="2023-09-05T07:19:43.524" v="13" actId="26606"/>
          <ac:spMkLst>
            <pc:docMk/>
            <pc:sldMk cId="164051424" sldId="256"/>
            <ac:spMk id="12" creationId="{097CD68E-23E3-4007-8847-CD0944C4F7BE}"/>
          </ac:spMkLst>
        </pc:spChg>
        <pc:spChg chg="add del">
          <ac:chgData name="Jinhong Brejnholt (JINB)" userId="b8219c71-9da7-4a12-aded-a071d88b9102" providerId="ADAL" clId="{93E46F09-2D96-41D0-9808-45FAAD3A0D9A}" dt="2023-09-05T07:19:43.524" v="13" actId="26606"/>
          <ac:spMkLst>
            <pc:docMk/>
            <pc:sldMk cId="164051424" sldId="256"/>
            <ac:spMk id="14" creationId="{AF2F604E-43BE-4DC3-B983-E071523364F8}"/>
          </ac:spMkLst>
        </pc:spChg>
        <pc:spChg chg="add del">
          <ac:chgData name="Jinhong Brejnholt (JINB)" userId="b8219c71-9da7-4a12-aded-a071d88b9102" providerId="ADAL" clId="{93E46F09-2D96-41D0-9808-45FAAD3A0D9A}" dt="2023-09-05T07:19:43.524" v="13" actId="26606"/>
          <ac:spMkLst>
            <pc:docMk/>
            <pc:sldMk cId="164051424" sldId="256"/>
            <ac:spMk id="16" creationId="{08C9B587-E65E-4B52-B37C-ABEBB6E87928}"/>
          </ac:spMkLst>
        </pc:spChg>
        <pc:spChg chg="add del">
          <ac:chgData name="Jinhong Brejnholt (JINB)" userId="b8219c71-9da7-4a12-aded-a071d88b9102" providerId="ADAL" clId="{93E46F09-2D96-41D0-9808-45FAAD3A0D9A}" dt="2023-09-05T07:19:30.379" v="6" actId="26606"/>
          <ac:spMkLst>
            <pc:docMk/>
            <pc:sldMk cId="164051424" sldId="256"/>
            <ac:spMk id="21" creationId="{E91DC736-0EF8-4F87-9146-EBF1D2EE4D3D}"/>
          </ac:spMkLst>
        </pc:spChg>
        <pc:spChg chg="add del">
          <ac:chgData name="Jinhong Brejnholt (JINB)" userId="b8219c71-9da7-4a12-aded-a071d88b9102" providerId="ADAL" clId="{93E46F09-2D96-41D0-9808-45FAAD3A0D9A}" dt="2023-09-05T07:19:30.379" v="6" actId="26606"/>
          <ac:spMkLst>
            <pc:docMk/>
            <pc:sldMk cId="164051424" sldId="256"/>
            <ac:spMk id="23" creationId="{097CD68E-23E3-4007-8847-CD0944C4F7BE}"/>
          </ac:spMkLst>
        </pc:spChg>
        <pc:spChg chg="add del">
          <ac:chgData name="Jinhong Brejnholt (JINB)" userId="b8219c71-9da7-4a12-aded-a071d88b9102" providerId="ADAL" clId="{93E46F09-2D96-41D0-9808-45FAAD3A0D9A}" dt="2023-09-05T07:19:30.379" v="6" actId="26606"/>
          <ac:spMkLst>
            <pc:docMk/>
            <pc:sldMk cId="164051424" sldId="256"/>
            <ac:spMk id="25" creationId="{AF2F604E-43BE-4DC3-B983-E071523364F8}"/>
          </ac:spMkLst>
        </pc:spChg>
        <pc:spChg chg="add del">
          <ac:chgData name="Jinhong Brejnholt (JINB)" userId="b8219c71-9da7-4a12-aded-a071d88b9102" providerId="ADAL" clId="{93E46F09-2D96-41D0-9808-45FAAD3A0D9A}" dt="2023-09-05T07:19:30.379" v="6" actId="26606"/>
          <ac:spMkLst>
            <pc:docMk/>
            <pc:sldMk cId="164051424" sldId="256"/>
            <ac:spMk id="27" creationId="{08C9B587-E65E-4B52-B37C-ABEBB6E87928}"/>
          </ac:spMkLst>
        </pc:spChg>
        <pc:spChg chg="add del">
          <ac:chgData name="Jinhong Brejnholt (JINB)" userId="b8219c71-9da7-4a12-aded-a071d88b9102" providerId="ADAL" clId="{93E46F09-2D96-41D0-9808-45FAAD3A0D9A}" dt="2023-09-05T07:19:40.500" v="8" actId="26606"/>
          <ac:spMkLst>
            <pc:docMk/>
            <pc:sldMk cId="164051424" sldId="256"/>
            <ac:spMk id="29" creationId="{ECC07320-C2CA-4E29-8481-9D9E143C7788}"/>
          </ac:spMkLst>
        </pc:spChg>
        <pc:spChg chg="add del">
          <ac:chgData name="Jinhong Brejnholt (JINB)" userId="b8219c71-9da7-4a12-aded-a071d88b9102" providerId="ADAL" clId="{93E46F09-2D96-41D0-9808-45FAAD3A0D9A}" dt="2023-09-05T07:19:40.500" v="8" actId="26606"/>
          <ac:spMkLst>
            <pc:docMk/>
            <pc:sldMk cId="164051424" sldId="256"/>
            <ac:spMk id="30" creationId="{178FB36B-5BFE-42CA-BC60-1115E0D95EEC}"/>
          </ac:spMkLst>
        </pc:spChg>
        <pc:spChg chg="add del">
          <ac:chgData name="Jinhong Brejnholt (JINB)" userId="b8219c71-9da7-4a12-aded-a071d88b9102" providerId="ADAL" clId="{93E46F09-2D96-41D0-9808-45FAAD3A0D9A}" dt="2023-09-05T07:19:43.524" v="12" actId="26606"/>
          <ac:spMkLst>
            <pc:docMk/>
            <pc:sldMk cId="164051424" sldId="256"/>
            <ac:spMk id="32" creationId="{0671A8AE-40A1-4631-A6B8-581AFF065482}"/>
          </ac:spMkLst>
        </pc:spChg>
        <pc:spChg chg="add del">
          <ac:chgData name="Jinhong Brejnholt (JINB)" userId="b8219c71-9da7-4a12-aded-a071d88b9102" providerId="ADAL" clId="{93E46F09-2D96-41D0-9808-45FAAD3A0D9A}" dt="2023-09-05T07:19:43.524" v="12" actId="26606"/>
          <ac:spMkLst>
            <pc:docMk/>
            <pc:sldMk cId="164051424" sldId="256"/>
            <ac:spMk id="33" creationId="{AB58EF07-17C2-48CF-ABB0-EEF1F17CB8F0}"/>
          </ac:spMkLst>
        </pc:spChg>
        <pc:spChg chg="add del">
          <ac:chgData name="Jinhong Brejnholt (JINB)" userId="b8219c71-9da7-4a12-aded-a071d88b9102" providerId="ADAL" clId="{93E46F09-2D96-41D0-9808-45FAAD3A0D9A}" dt="2023-09-05T07:19:43.524" v="12" actId="26606"/>
          <ac:spMkLst>
            <pc:docMk/>
            <pc:sldMk cId="164051424" sldId="256"/>
            <ac:spMk id="34" creationId="{AF2F604E-43BE-4DC3-B983-E071523364F8}"/>
          </ac:spMkLst>
        </pc:spChg>
        <pc:spChg chg="add del">
          <ac:chgData name="Jinhong Brejnholt (JINB)" userId="b8219c71-9da7-4a12-aded-a071d88b9102" providerId="ADAL" clId="{93E46F09-2D96-41D0-9808-45FAAD3A0D9A}" dt="2023-09-05T07:19:43.524" v="12" actId="26606"/>
          <ac:spMkLst>
            <pc:docMk/>
            <pc:sldMk cId="164051424" sldId="256"/>
            <ac:spMk id="35" creationId="{08C9B587-E65E-4B52-B37C-ABEBB6E87928}"/>
          </ac:spMkLst>
        </pc:spChg>
        <pc:spChg chg="add">
          <ac:chgData name="Jinhong Brejnholt (JINB)" userId="b8219c71-9da7-4a12-aded-a071d88b9102" providerId="ADAL" clId="{93E46F09-2D96-41D0-9808-45FAAD3A0D9A}" dt="2023-09-05T07:19:43.524" v="13" actId="26606"/>
          <ac:spMkLst>
            <pc:docMk/>
            <pc:sldMk cId="164051424" sldId="256"/>
            <ac:spMk id="37" creationId="{ECC07320-C2CA-4E29-8481-9D9E143C7788}"/>
          </ac:spMkLst>
        </pc:spChg>
        <pc:spChg chg="add">
          <ac:chgData name="Jinhong Brejnholt (JINB)" userId="b8219c71-9da7-4a12-aded-a071d88b9102" providerId="ADAL" clId="{93E46F09-2D96-41D0-9808-45FAAD3A0D9A}" dt="2023-09-05T07:19:43.524" v="13" actId="26606"/>
          <ac:spMkLst>
            <pc:docMk/>
            <pc:sldMk cId="164051424" sldId="256"/>
            <ac:spMk id="38" creationId="{178FB36B-5BFE-42CA-BC60-1115E0D95EEC}"/>
          </ac:spMkLst>
        </pc:spChg>
        <pc:picChg chg="add mod ord">
          <ac:chgData name="Jinhong Brejnholt (JINB)" userId="b8219c71-9da7-4a12-aded-a071d88b9102" providerId="ADAL" clId="{93E46F09-2D96-41D0-9808-45FAAD3A0D9A}" dt="2023-09-05T07:20:23.567" v="17" actId="1076"/>
          <ac:picMkLst>
            <pc:docMk/>
            <pc:sldMk cId="164051424" sldId="256"/>
            <ac:picMk id="5" creationId="{F3BD7BC2-9F61-B181-FEC6-08DCB92AA1F3}"/>
          </ac:picMkLst>
        </pc:picChg>
        <pc:picChg chg="add mod">
          <ac:chgData name="Jinhong Brejnholt (JINB)" userId="b8219c71-9da7-4a12-aded-a071d88b9102" providerId="ADAL" clId="{93E46F09-2D96-41D0-9808-45FAAD3A0D9A}" dt="2023-09-05T07:19:15.138" v="2"/>
          <ac:picMkLst>
            <pc:docMk/>
            <pc:sldMk cId="164051424" sldId="256"/>
            <ac:picMk id="6" creationId="{852D5ABF-483D-B061-20A5-B55A0AE8C056}"/>
          </ac:picMkLst>
        </pc:picChg>
        <pc:picChg chg="add mod">
          <ac:chgData name="Jinhong Brejnholt (JINB)" userId="b8219c71-9da7-4a12-aded-a071d88b9102" providerId="ADAL" clId="{93E46F09-2D96-41D0-9808-45FAAD3A0D9A}" dt="2023-09-05T07:20:29.103" v="18" actId="1076"/>
          <ac:picMkLst>
            <pc:docMk/>
            <pc:sldMk cId="164051424" sldId="256"/>
            <ac:picMk id="8" creationId="{B27857AE-4904-D86D-EEAA-8D70C0E79035}"/>
          </ac:picMkLst>
        </pc:picChg>
        <pc:picChg chg="add mod">
          <ac:chgData name="Jinhong Brejnholt (JINB)" userId="b8219c71-9da7-4a12-aded-a071d88b9102" providerId="ADAL" clId="{93E46F09-2D96-41D0-9808-45FAAD3A0D9A}" dt="2023-09-05T07:20:38.487" v="20"/>
          <ac:picMkLst>
            <pc:docMk/>
            <pc:sldMk cId="164051424" sldId="256"/>
            <ac:picMk id="9" creationId="{3DC3DC5F-97F3-2CB2-447F-355127D159FC}"/>
          </ac:picMkLst>
        </pc:picChg>
      </pc:sldChg>
      <pc:sldChg chg="add del ord">
        <pc:chgData name="Jinhong Brejnholt (JINB)" userId="b8219c71-9da7-4a12-aded-a071d88b9102" providerId="ADAL" clId="{93E46F09-2D96-41D0-9808-45FAAD3A0D9A}" dt="2023-09-05T11:17:47.708" v="982"/>
        <pc:sldMkLst>
          <pc:docMk/>
          <pc:sldMk cId="3672093371" sldId="258"/>
        </pc:sldMkLst>
      </pc:sldChg>
      <pc:sldChg chg="ord">
        <pc:chgData name="Jinhong Brejnholt (JINB)" userId="b8219c71-9da7-4a12-aded-a071d88b9102" providerId="ADAL" clId="{93E46F09-2D96-41D0-9808-45FAAD3A0D9A}" dt="2023-09-05T10:59:05.428" v="980"/>
        <pc:sldMkLst>
          <pc:docMk/>
          <pc:sldMk cId="2925872562" sldId="262"/>
        </pc:sldMkLst>
      </pc:sldChg>
      <pc:sldChg chg="del">
        <pc:chgData name="Jinhong Brejnholt (JINB)" userId="b8219c71-9da7-4a12-aded-a071d88b9102" providerId="ADAL" clId="{93E46F09-2D96-41D0-9808-45FAAD3A0D9A}" dt="2023-09-05T10:21:35.052" v="497" actId="47"/>
        <pc:sldMkLst>
          <pc:docMk/>
          <pc:sldMk cId="2602733235" sldId="266"/>
        </pc:sldMkLst>
      </pc:sldChg>
      <pc:sldChg chg="addSp delSp modSp mod setBg">
        <pc:chgData name="Jinhong Brejnholt (JINB)" userId="b8219c71-9da7-4a12-aded-a071d88b9102" providerId="ADAL" clId="{93E46F09-2D96-41D0-9808-45FAAD3A0D9A}" dt="2023-09-05T10:24:48.626" v="526" actId="26606"/>
        <pc:sldMkLst>
          <pc:docMk/>
          <pc:sldMk cId="1308751379" sldId="267"/>
        </pc:sldMkLst>
        <pc:spChg chg="mod ord">
          <ac:chgData name="Jinhong Brejnholt (JINB)" userId="b8219c71-9da7-4a12-aded-a071d88b9102" providerId="ADAL" clId="{93E46F09-2D96-41D0-9808-45FAAD3A0D9A}" dt="2023-09-05T10:24:48.626" v="526" actId="26606"/>
          <ac:spMkLst>
            <pc:docMk/>
            <pc:sldMk cId="1308751379" sldId="267"/>
            <ac:spMk id="2" creationId="{C5EF0844-E788-BA07-824D-E02587F1DEB2}"/>
          </ac:spMkLst>
        </pc:spChg>
        <pc:spChg chg="del mod">
          <ac:chgData name="Jinhong Brejnholt (JINB)" userId="b8219c71-9da7-4a12-aded-a071d88b9102" providerId="ADAL" clId="{93E46F09-2D96-41D0-9808-45FAAD3A0D9A}" dt="2023-09-05T10:24:08.649" v="500" actId="931"/>
          <ac:spMkLst>
            <pc:docMk/>
            <pc:sldMk cId="1308751379" sldId="267"/>
            <ac:spMk id="3" creationId="{45DFA798-BDFA-B422-8A4F-1107D1E6D3BC}"/>
          </ac:spMkLst>
        </pc:spChg>
        <pc:spChg chg="add del">
          <ac:chgData name="Jinhong Brejnholt (JINB)" userId="b8219c71-9da7-4a12-aded-a071d88b9102" providerId="ADAL" clId="{93E46F09-2D96-41D0-9808-45FAAD3A0D9A}" dt="2023-09-05T10:24:24.420" v="506" actId="26606"/>
          <ac:spMkLst>
            <pc:docMk/>
            <pc:sldMk cId="1308751379" sldId="267"/>
            <ac:spMk id="9" creationId="{AFC779E2-28C6-2426-D627-D79E2F00220B}"/>
          </ac:spMkLst>
        </pc:spChg>
        <pc:spChg chg="add del">
          <ac:chgData name="Jinhong Brejnholt (JINB)" userId="b8219c71-9da7-4a12-aded-a071d88b9102" providerId="ADAL" clId="{93E46F09-2D96-41D0-9808-45FAAD3A0D9A}" dt="2023-09-05T10:24:19.484" v="502" actId="26606"/>
          <ac:spMkLst>
            <pc:docMk/>
            <pc:sldMk cId="1308751379" sldId="267"/>
            <ac:spMk id="10" creationId="{37C89E4B-3C9F-44B9-8B86-D9E3D112D8EC}"/>
          </ac:spMkLst>
        </pc:spChg>
        <pc:spChg chg="add del">
          <ac:chgData name="Jinhong Brejnholt (JINB)" userId="b8219c71-9da7-4a12-aded-a071d88b9102" providerId="ADAL" clId="{93E46F09-2D96-41D0-9808-45FAAD3A0D9A}" dt="2023-09-05T10:24:24.420" v="506" actId="26606"/>
          <ac:spMkLst>
            <pc:docMk/>
            <pc:sldMk cId="1308751379" sldId="267"/>
            <ac:spMk id="18" creationId="{F13C74B1-5B17-4795-BED0-7140497B445A}"/>
          </ac:spMkLst>
        </pc:spChg>
        <pc:spChg chg="add del">
          <ac:chgData name="Jinhong Brejnholt (JINB)" userId="b8219c71-9da7-4a12-aded-a071d88b9102" providerId="ADAL" clId="{93E46F09-2D96-41D0-9808-45FAAD3A0D9A}" dt="2023-09-05T10:24:24.420" v="506" actId="26606"/>
          <ac:spMkLst>
            <pc:docMk/>
            <pc:sldMk cId="1308751379" sldId="267"/>
            <ac:spMk id="19" creationId="{D4974D33-8DC5-464E-8C6D-BE58F0669C17}"/>
          </ac:spMkLst>
        </pc:spChg>
        <pc:spChg chg="add del">
          <ac:chgData name="Jinhong Brejnholt (JINB)" userId="b8219c71-9da7-4a12-aded-a071d88b9102" providerId="ADAL" clId="{93E46F09-2D96-41D0-9808-45FAAD3A0D9A}" dt="2023-09-05T10:24:26.847" v="508" actId="26606"/>
          <ac:spMkLst>
            <pc:docMk/>
            <pc:sldMk cId="1308751379" sldId="267"/>
            <ac:spMk id="21" creationId="{D009D6D5-DAC2-4A8B-A17A-E206B9012D09}"/>
          </ac:spMkLst>
        </pc:spChg>
        <pc:spChg chg="add del">
          <ac:chgData name="Jinhong Brejnholt (JINB)" userId="b8219c71-9da7-4a12-aded-a071d88b9102" providerId="ADAL" clId="{93E46F09-2D96-41D0-9808-45FAAD3A0D9A}" dt="2023-09-05T10:24:26.847" v="508" actId="26606"/>
          <ac:spMkLst>
            <pc:docMk/>
            <pc:sldMk cId="1308751379" sldId="267"/>
            <ac:spMk id="22" creationId="{A1AA38F3-0353-FACD-28D3-AD71C9AD7FA2}"/>
          </ac:spMkLst>
        </pc:spChg>
        <pc:spChg chg="add del">
          <ac:chgData name="Jinhong Brejnholt (JINB)" userId="b8219c71-9da7-4a12-aded-a071d88b9102" providerId="ADAL" clId="{93E46F09-2D96-41D0-9808-45FAAD3A0D9A}" dt="2023-09-05T10:24:41.893" v="521" actId="26606"/>
          <ac:spMkLst>
            <pc:docMk/>
            <pc:sldMk cId="1308751379" sldId="267"/>
            <ac:spMk id="29" creationId="{A4AC5506-6312-4701-8D3C-40187889A947}"/>
          </ac:spMkLst>
        </pc:spChg>
        <pc:spChg chg="add del">
          <ac:chgData name="Jinhong Brejnholt (JINB)" userId="b8219c71-9da7-4a12-aded-a071d88b9102" providerId="ADAL" clId="{93E46F09-2D96-41D0-9808-45FAAD3A0D9A}" dt="2023-09-05T10:24:47.535" v="523" actId="26606"/>
          <ac:spMkLst>
            <pc:docMk/>
            <pc:sldMk cId="1308751379" sldId="267"/>
            <ac:spMk id="31" creationId="{0459807F-B6FA-44D3-9A53-C55B6B56884A}"/>
          </ac:spMkLst>
        </pc:spChg>
        <pc:spChg chg="add del">
          <ac:chgData name="Jinhong Brejnholt (JINB)" userId="b8219c71-9da7-4a12-aded-a071d88b9102" providerId="ADAL" clId="{93E46F09-2D96-41D0-9808-45FAAD3A0D9A}" dt="2023-09-05T10:24:47.535" v="523" actId="26606"/>
          <ac:spMkLst>
            <pc:docMk/>
            <pc:sldMk cId="1308751379" sldId="267"/>
            <ac:spMk id="32"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6" creationId="{0E91F5CA-B392-444C-88E3-BF5BAAEBDEB0}"/>
          </ac:spMkLst>
        </pc:spChg>
        <pc:spChg chg="add">
          <ac:chgData name="Jinhong Brejnholt (JINB)" userId="b8219c71-9da7-4a12-aded-a071d88b9102" providerId="ADAL" clId="{93E46F09-2D96-41D0-9808-45FAAD3A0D9A}" dt="2023-09-05T10:24:48.626" v="526" actId="26606"/>
          <ac:spMkLst>
            <pc:docMk/>
            <pc:sldMk cId="1308751379" sldId="267"/>
            <ac:spMk id="37" creationId="{0459807F-B6FA-44D3-9A53-C55B6B56884A}"/>
          </ac:spMkLst>
        </pc:spChg>
        <pc:picChg chg="add mod">
          <ac:chgData name="Jinhong Brejnholt (JINB)" userId="b8219c71-9da7-4a12-aded-a071d88b9102" providerId="ADAL" clId="{93E46F09-2D96-41D0-9808-45FAAD3A0D9A}" dt="2023-09-05T10:24:48.626" v="526" actId="26606"/>
          <ac:picMkLst>
            <pc:docMk/>
            <pc:sldMk cId="1308751379" sldId="267"/>
            <ac:picMk id="5" creationId="{EEBB4E31-4235-CE30-F4C4-10724B3A2771}"/>
          </ac:picMkLst>
        </pc:picChg>
        <pc:cxnChg chg="add del">
          <ac:chgData name="Jinhong Brejnholt (JINB)" userId="b8219c71-9da7-4a12-aded-a071d88b9102" providerId="ADAL" clId="{93E46F09-2D96-41D0-9808-45FAAD3A0D9A}" dt="2023-09-05T10:24:19.484" v="502" actId="26606"/>
          <ac:cxnSpMkLst>
            <pc:docMk/>
            <pc:sldMk cId="1308751379" sldId="267"/>
            <ac:cxnSpMk id="12" creationId="{AA2EAA10-076F-46BD-8F0F-B9A2FB77A85C}"/>
          </ac:cxnSpMkLst>
        </pc:cxnChg>
        <pc:cxnChg chg="add del">
          <ac:chgData name="Jinhong Brejnholt (JINB)" userId="b8219c71-9da7-4a12-aded-a071d88b9102" providerId="ADAL" clId="{93E46F09-2D96-41D0-9808-45FAAD3A0D9A}" dt="2023-09-05T10:24:19.484" v="502" actId="26606"/>
          <ac:cxnSpMkLst>
            <pc:docMk/>
            <pc:sldMk cId="1308751379" sldId="267"/>
            <ac:cxnSpMk id="14" creationId="{D891E407-403B-4764-86C9-33A56D3BCAA3}"/>
          </ac:cxnSpMkLst>
        </pc:cxnChg>
        <pc:cxnChg chg="add del">
          <ac:chgData name="Jinhong Brejnholt (JINB)" userId="b8219c71-9da7-4a12-aded-a071d88b9102" providerId="ADAL" clId="{93E46F09-2D96-41D0-9808-45FAAD3A0D9A}" dt="2023-09-05T10:24:23.173" v="504" actId="26606"/>
          <ac:cxnSpMkLst>
            <pc:docMk/>
            <pc:sldMk cId="1308751379" sldId="267"/>
            <ac:cxnSpMk id="16" creationId="{7667AA61-5C27-F30F-D229-06CBE5709F33}"/>
          </ac:cxnSpMkLst>
        </pc:cxnChg>
        <pc:cxnChg chg="add del">
          <ac:chgData name="Jinhong Brejnholt (JINB)" userId="b8219c71-9da7-4a12-aded-a071d88b9102" providerId="ADAL" clId="{93E46F09-2D96-41D0-9808-45FAAD3A0D9A}" dt="2023-09-05T10:24:48.626" v="526" actId="26606"/>
          <ac:cxnSpMkLst>
            <pc:docMk/>
            <pc:sldMk cId="1308751379" sldId="267"/>
            <ac:cxnSpMk id="24" creationId="{7667AA61-5C27-F30F-D229-06CBE5709F33}"/>
          </ac:cxnSpMkLst>
        </pc:cxnChg>
        <pc:cxnChg chg="add del">
          <ac:chgData name="Jinhong Brejnholt (JINB)" userId="b8219c71-9da7-4a12-aded-a071d88b9102" providerId="ADAL" clId="{93E46F09-2D96-41D0-9808-45FAAD3A0D9A}" dt="2023-09-05T10:24:48.621" v="525" actId="26606"/>
          <ac:cxnSpMkLst>
            <pc:docMk/>
            <pc:sldMk cId="1308751379" sldId="267"/>
            <ac:cxnSpMk id="34" creationId="{7667AA61-5C27-F30F-D229-06CBE5709F33}"/>
          </ac:cxnSpMkLst>
        </pc:cxnChg>
      </pc:sldChg>
      <pc:sldChg chg="addSp delSp modSp mod setBg">
        <pc:chgData name="Jinhong Brejnholt (JINB)" userId="b8219c71-9da7-4a12-aded-a071d88b9102" providerId="ADAL" clId="{93E46F09-2D96-41D0-9808-45FAAD3A0D9A}" dt="2023-09-05T07:22:05.377" v="35" actId="207"/>
        <pc:sldMkLst>
          <pc:docMk/>
          <pc:sldMk cId="2814390966" sldId="268"/>
        </pc:sldMkLst>
        <pc:spChg chg="mod">
          <ac:chgData name="Jinhong Brejnholt (JINB)" userId="b8219c71-9da7-4a12-aded-a071d88b9102" providerId="ADAL" clId="{93E46F09-2D96-41D0-9808-45FAAD3A0D9A}" dt="2023-09-05T07:21:21.022" v="26" actId="26606"/>
          <ac:spMkLst>
            <pc:docMk/>
            <pc:sldMk cId="2814390966" sldId="268"/>
            <ac:spMk id="2" creationId="{AB635B3F-F778-D9FD-BED0-8AED72F238C1}"/>
          </ac:spMkLst>
        </pc:spChg>
        <pc:spChg chg="del mod">
          <ac:chgData name="Jinhong Brejnholt (JINB)" userId="b8219c71-9da7-4a12-aded-a071d88b9102" providerId="ADAL" clId="{93E46F09-2D96-41D0-9808-45FAAD3A0D9A}" dt="2023-09-05T07:21:42.729" v="29" actId="478"/>
          <ac:spMkLst>
            <pc:docMk/>
            <pc:sldMk cId="2814390966" sldId="268"/>
            <ac:spMk id="3" creationId="{F57CC427-C446-C6E0-9420-2A2B615402CF}"/>
          </ac:spMkLst>
        </pc:spChg>
        <pc:spChg chg="add del mod">
          <ac:chgData name="Jinhong Brejnholt (JINB)" userId="b8219c71-9da7-4a12-aded-a071d88b9102" providerId="ADAL" clId="{93E46F09-2D96-41D0-9808-45FAAD3A0D9A}" dt="2023-09-05T07:21:55.323" v="33" actId="478"/>
          <ac:spMkLst>
            <pc:docMk/>
            <pc:sldMk cId="2814390966" sldId="268"/>
            <ac:spMk id="7" creationId="{36E22BE4-8929-64D3-4B8A-B1972B3B7F15}"/>
          </ac:spMkLst>
        </pc:spChg>
        <pc:spChg chg="add">
          <ac:chgData name="Jinhong Brejnholt (JINB)" userId="b8219c71-9da7-4a12-aded-a071d88b9102" providerId="ADAL" clId="{93E46F09-2D96-41D0-9808-45FAAD3A0D9A}" dt="2023-09-05T07:21:21.022" v="26" actId="26606"/>
          <ac:spMkLst>
            <pc:docMk/>
            <pc:sldMk cId="2814390966" sldId="268"/>
            <ac:spMk id="9" creationId="{ABE4CC7E-D3D5-4A5F-8D07-29DA1CD3C64A}"/>
          </ac:spMkLst>
        </pc:spChg>
        <pc:spChg chg="add mod">
          <ac:chgData name="Jinhong Brejnholt (JINB)" userId="b8219c71-9da7-4a12-aded-a071d88b9102" providerId="ADAL" clId="{93E46F09-2D96-41D0-9808-45FAAD3A0D9A}" dt="2023-09-05T07:22:05.377" v="35" actId="207"/>
          <ac:spMkLst>
            <pc:docMk/>
            <pc:sldMk cId="2814390966" sldId="268"/>
            <ac:spMk id="10" creationId="{BDBB711A-5F97-2B92-359F-990D2FD1F46C}"/>
          </ac:spMkLst>
        </pc:spChg>
        <pc:spChg chg="add">
          <ac:chgData name="Jinhong Brejnholt (JINB)" userId="b8219c71-9da7-4a12-aded-a071d88b9102" providerId="ADAL" clId="{93E46F09-2D96-41D0-9808-45FAAD3A0D9A}" dt="2023-09-05T07:21:21.022" v="26" actId="26606"/>
          <ac:spMkLst>
            <pc:docMk/>
            <pc:sldMk cId="2814390966" sldId="268"/>
            <ac:spMk id="11" creationId="{C63FD33C-F836-4A02-B497-41519F060851}"/>
          </ac:spMkLst>
        </pc:spChg>
        <pc:picChg chg="mod ord">
          <ac:chgData name="Jinhong Brejnholt (JINB)" userId="b8219c71-9da7-4a12-aded-a071d88b9102" providerId="ADAL" clId="{93E46F09-2D96-41D0-9808-45FAAD3A0D9A}" dt="2023-09-05T07:21:51.547" v="31" actId="1076"/>
          <ac:picMkLst>
            <pc:docMk/>
            <pc:sldMk cId="2814390966" sldId="268"/>
            <ac:picMk id="4" creationId="{F60E58AA-270B-930C-77CD-056716D29561}"/>
          </ac:picMkLst>
        </pc:picChg>
        <pc:picChg chg="add mod">
          <ac:chgData name="Jinhong Brejnholt (JINB)" userId="b8219c71-9da7-4a12-aded-a071d88b9102" providerId="ADAL" clId="{93E46F09-2D96-41D0-9808-45FAAD3A0D9A}" dt="2023-09-05T07:21:37.044" v="28"/>
          <ac:picMkLst>
            <pc:docMk/>
            <pc:sldMk cId="2814390966" sldId="268"/>
            <ac:picMk id="5" creationId="{E2C99638-93CB-C96B-A816-C00285D87678}"/>
          </ac:picMkLst>
        </pc:picChg>
        <pc:picChg chg="add mod">
          <ac:chgData name="Jinhong Brejnholt (JINB)" userId="b8219c71-9da7-4a12-aded-a071d88b9102" providerId="ADAL" clId="{93E46F09-2D96-41D0-9808-45FAAD3A0D9A}" dt="2023-09-05T07:22:00.489" v="34"/>
          <ac:picMkLst>
            <pc:docMk/>
            <pc:sldMk cId="2814390966" sldId="268"/>
            <ac:picMk id="8" creationId="{4492E51B-8FED-64C4-3A8D-207AC9844CDA}"/>
          </ac:picMkLst>
        </pc:picChg>
      </pc:sldChg>
      <pc:sldChg chg="del">
        <pc:chgData name="Jinhong Brejnholt (JINB)" userId="b8219c71-9da7-4a12-aded-a071d88b9102" providerId="ADAL" clId="{93E46F09-2D96-41D0-9808-45FAAD3A0D9A}" dt="2023-09-05T07:20:48.471" v="21" actId="47"/>
        <pc:sldMkLst>
          <pc:docMk/>
          <pc:sldMk cId="1113157601" sldId="286"/>
        </pc:sldMkLst>
      </pc:sldChg>
      <pc:sldChg chg="del">
        <pc:chgData name="Jinhong Brejnholt (JINB)" userId="b8219c71-9da7-4a12-aded-a071d88b9102" providerId="ADAL" clId="{93E46F09-2D96-41D0-9808-45FAAD3A0D9A}" dt="2023-09-05T07:22:07.771" v="36" actId="47"/>
        <pc:sldMkLst>
          <pc:docMk/>
          <pc:sldMk cId="2677832833" sldId="412"/>
        </pc:sldMkLst>
      </pc:sldChg>
      <pc:sldChg chg="ord">
        <pc:chgData name="Jinhong Brejnholt (JINB)" userId="b8219c71-9da7-4a12-aded-a071d88b9102" providerId="ADAL" clId="{93E46F09-2D96-41D0-9808-45FAAD3A0D9A}" dt="2023-09-05T07:20:55.583" v="25"/>
        <pc:sldMkLst>
          <pc:docMk/>
          <pc:sldMk cId="4138256520" sldId="596"/>
        </pc:sldMkLst>
      </pc:sldChg>
      <pc:sldChg chg="modSp mod">
        <pc:chgData name="Jinhong Brejnholt (JINB)" userId="b8219c71-9da7-4a12-aded-a071d88b9102" providerId="ADAL" clId="{93E46F09-2D96-41D0-9808-45FAAD3A0D9A}" dt="2023-09-05T07:31:48.950" v="40" actId="27636"/>
        <pc:sldMkLst>
          <pc:docMk/>
          <pc:sldMk cId="1006974021" sldId="597"/>
        </pc:sldMkLst>
        <pc:spChg chg="mod">
          <ac:chgData name="Jinhong Brejnholt (JINB)" userId="b8219c71-9da7-4a12-aded-a071d88b9102" providerId="ADAL" clId="{93E46F09-2D96-41D0-9808-45FAAD3A0D9A}" dt="2023-09-05T07:31:48.950" v="40" actId="27636"/>
          <ac:spMkLst>
            <pc:docMk/>
            <pc:sldMk cId="1006974021" sldId="597"/>
            <ac:spMk id="3" creationId="{A99068AF-255F-AB86-C902-CED614038E23}"/>
          </ac:spMkLst>
        </pc:spChg>
      </pc:sldChg>
      <pc:sldChg chg="addSp delSp modSp new add del mod setBg">
        <pc:chgData name="Jinhong Brejnholt (JINB)" userId="b8219c71-9da7-4a12-aded-a071d88b9102" providerId="ADAL" clId="{93E46F09-2D96-41D0-9808-45FAAD3A0D9A}" dt="2023-09-05T10:28:18.252" v="552" actId="47"/>
        <pc:sldMkLst>
          <pc:docMk/>
          <pc:sldMk cId="351261256" sldId="598"/>
        </pc:sldMkLst>
        <pc:spChg chg="mod ord">
          <ac:chgData name="Jinhong Brejnholt (JINB)" userId="b8219c71-9da7-4a12-aded-a071d88b9102" providerId="ADAL" clId="{93E46F09-2D96-41D0-9808-45FAAD3A0D9A}" dt="2023-09-05T07:33:25.038" v="44" actId="26606"/>
          <ac:spMkLst>
            <pc:docMk/>
            <pc:sldMk cId="351261256" sldId="598"/>
            <ac:spMk id="2" creationId="{036AF56F-DB73-ACDA-95B4-C2A0330CF15F}"/>
          </ac:spMkLst>
        </pc:spChg>
        <pc:spChg chg="del">
          <ac:chgData name="Jinhong Brejnholt (JINB)" userId="b8219c71-9da7-4a12-aded-a071d88b9102" providerId="ADAL" clId="{93E46F09-2D96-41D0-9808-45FAAD3A0D9A}" dt="2023-09-05T07:32:59.187" v="42" actId="931"/>
          <ac:spMkLst>
            <pc:docMk/>
            <pc:sldMk cId="351261256" sldId="598"/>
            <ac:spMk id="3" creationId="{87085F76-C12D-92A5-92D4-26D5AAE6F43E}"/>
          </ac:spMkLst>
        </pc:spChg>
        <pc:spChg chg="add">
          <ac:chgData name="Jinhong Brejnholt (JINB)" userId="b8219c71-9da7-4a12-aded-a071d88b9102" providerId="ADAL" clId="{93E46F09-2D96-41D0-9808-45FAAD3A0D9A}" dt="2023-09-05T07:33:25.038" v="44" actId="26606"/>
          <ac:spMkLst>
            <pc:docMk/>
            <pc:sldMk cId="351261256" sldId="598"/>
            <ac:spMk id="10" creationId="{37C89E4B-3C9F-44B9-8B86-D9E3D112D8EC}"/>
          </ac:spMkLst>
        </pc:spChg>
        <pc:picChg chg="add mod">
          <ac:chgData name="Jinhong Brejnholt (JINB)" userId="b8219c71-9da7-4a12-aded-a071d88b9102" providerId="ADAL" clId="{93E46F09-2D96-41D0-9808-45FAAD3A0D9A}" dt="2023-09-05T07:33:25.038" v="44" actId="26606"/>
          <ac:picMkLst>
            <pc:docMk/>
            <pc:sldMk cId="351261256" sldId="598"/>
            <ac:picMk id="5" creationId="{6C0B9AEF-1E4D-0F0A-51B5-477302AE3149}"/>
          </ac:picMkLst>
        </pc:picChg>
        <pc:cxnChg chg="add">
          <ac:chgData name="Jinhong Brejnholt (JINB)" userId="b8219c71-9da7-4a12-aded-a071d88b9102" providerId="ADAL" clId="{93E46F09-2D96-41D0-9808-45FAAD3A0D9A}" dt="2023-09-05T07:33:25.038" v="44" actId="26606"/>
          <ac:cxnSpMkLst>
            <pc:docMk/>
            <pc:sldMk cId="351261256" sldId="598"/>
            <ac:cxnSpMk id="12" creationId="{AA2EAA10-076F-46BD-8F0F-B9A2FB77A85C}"/>
          </ac:cxnSpMkLst>
        </pc:cxnChg>
        <pc:cxnChg chg="add">
          <ac:chgData name="Jinhong Brejnholt (JINB)" userId="b8219c71-9da7-4a12-aded-a071d88b9102" providerId="ADAL" clId="{93E46F09-2D96-41D0-9808-45FAAD3A0D9A}" dt="2023-09-05T07:33:25.038" v="44" actId="26606"/>
          <ac:cxnSpMkLst>
            <pc:docMk/>
            <pc:sldMk cId="351261256" sldId="598"/>
            <ac:cxnSpMk id="14" creationId="{D891E407-403B-4764-86C9-33A56D3BCAA3}"/>
          </ac:cxnSpMkLst>
        </pc:cxnChg>
      </pc:sldChg>
      <pc:sldChg chg="addSp delSp modSp new mod setBg">
        <pc:chgData name="Jinhong Brejnholt (JINB)" userId="b8219c71-9da7-4a12-aded-a071d88b9102" providerId="ADAL" clId="{93E46F09-2D96-41D0-9808-45FAAD3A0D9A}" dt="2023-09-05T12:44:59.786" v="1651" actId="20577"/>
        <pc:sldMkLst>
          <pc:docMk/>
          <pc:sldMk cId="1681127545" sldId="599"/>
        </pc:sldMkLst>
        <pc:spChg chg="mod">
          <ac:chgData name="Jinhong Brejnholt (JINB)" userId="b8219c71-9da7-4a12-aded-a071d88b9102" providerId="ADAL" clId="{93E46F09-2D96-41D0-9808-45FAAD3A0D9A}" dt="2023-09-05T07:37:03.123" v="179" actId="26606"/>
          <ac:spMkLst>
            <pc:docMk/>
            <pc:sldMk cId="1681127545" sldId="599"/>
            <ac:spMk id="2" creationId="{27E09AE6-8ABC-D4C7-0223-2DEAEA29EE31}"/>
          </ac:spMkLst>
        </pc:spChg>
        <pc:spChg chg="mod">
          <ac:chgData name="Jinhong Brejnholt (JINB)" userId="b8219c71-9da7-4a12-aded-a071d88b9102" providerId="ADAL" clId="{93E46F09-2D96-41D0-9808-45FAAD3A0D9A}" dt="2023-09-05T12:44:59.786" v="1651" actId="20577"/>
          <ac:spMkLst>
            <pc:docMk/>
            <pc:sldMk cId="1681127545" sldId="599"/>
            <ac:spMk id="3" creationId="{168B2020-CD09-4455-FF92-D3C95B10BA14}"/>
          </ac:spMkLst>
        </pc:spChg>
        <pc:spChg chg="add">
          <ac:chgData name="Jinhong Brejnholt (JINB)" userId="b8219c71-9da7-4a12-aded-a071d88b9102" providerId="ADAL" clId="{93E46F09-2D96-41D0-9808-45FAAD3A0D9A}" dt="2023-09-05T07:37:03.123" v="179" actId="26606"/>
          <ac:spMkLst>
            <pc:docMk/>
            <pc:sldMk cId="1681127545" sldId="599"/>
            <ac:spMk id="12" creationId="{C0A1ED06-4733-4020-9C60-81D4D801408D}"/>
          </ac:spMkLst>
        </pc:spChg>
        <pc:spChg chg="add">
          <ac:chgData name="Jinhong Brejnholt (JINB)" userId="b8219c71-9da7-4a12-aded-a071d88b9102" providerId="ADAL" clId="{93E46F09-2D96-41D0-9808-45FAAD3A0D9A}" dt="2023-09-05T07:37:03.123" v="179" actId="26606"/>
          <ac:spMkLst>
            <pc:docMk/>
            <pc:sldMk cId="1681127545" sldId="599"/>
            <ac:spMk id="14" creationId="{B0CA3509-3AF9-45FE-93ED-57BB5D5E8E07}"/>
          </ac:spMkLst>
        </pc:spChg>
        <pc:picChg chg="add del">
          <ac:chgData name="Jinhong Brejnholt (JINB)" userId="b8219c71-9da7-4a12-aded-a071d88b9102" providerId="ADAL" clId="{93E46F09-2D96-41D0-9808-45FAAD3A0D9A}" dt="2023-09-05T07:36:17.867" v="177" actId="22"/>
          <ac:picMkLst>
            <pc:docMk/>
            <pc:sldMk cId="1681127545" sldId="599"/>
            <ac:picMk id="5" creationId="{493AC6FE-D612-51C9-2B1E-514CB55CC12D}"/>
          </ac:picMkLst>
        </pc:picChg>
        <pc:picChg chg="add mod ord">
          <ac:chgData name="Jinhong Brejnholt (JINB)" userId="b8219c71-9da7-4a12-aded-a071d88b9102" providerId="ADAL" clId="{93E46F09-2D96-41D0-9808-45FAAD3A0D9A}" dt="2023-09-05T07:37:03.123" v="179" actId="26606"/>
          <ac:picMkLst>
            <pc:docMk/>
            <pc:sldMk cId="1681127545" sldId="599"/>
            <ac:picMk id="7" creationId="{F2BAF486-9CB1-432B-7ECA-6C59E7B23911}"/>
          </ac:picMkLst>
        </pc:picChg>
      </pc:sldChg>
      <pc:sldChg chg="addSp delSp modSp new mod setBg setClrOvrMap">
        <pc:chgData name="Jinhong Brejnholt (JINB)" userId="b8219c71-9da7-4a12-aded-a071d88b9102" providerId="ADAL" clId="{93E46F09-2D96-41D0-9808-45FAAD3A0D9A}" dt="2023-09-05T10:39:53.351" v="945" actId="20577"/>
        <pc:sldMkLst>
          <pc:docMk/>
          <pc:sldMk cId="3096347193" sldId="600"/>
        </pc:sldMkLst>
        <pc:spChg chg="mod">
          <ac:chgData name="Jinhong Brejnholt (JINB)" userId="b8219c71-9da7-4a12-aded-a071d88b9102" providerId="ADAL" clId="{93E46F09-2D96-41D0-9808-45FAAD3A0D9A}" dt="2023-09-05T10:39:53.351" v="945" actId="20577"/>
          <ac:spMkLst>
            <pc:docMk/>
            <pc:sldMk cId="3096347193" sldId="600"/>
            <ac:spMk id="2" creationId="{463AD84E-C6D1-68CD-8826-7C09C3BF5E78}"/>
          </ac:spMkLst>
        </pc:spChg>
        <pc:spChg chg="mod">
          <ac:chgData name="Jinhong Brejnholt (JINB)" userId="b8219c71-9da7-4a12-aded-a071d88b9102" providerId="ADAL" clId="{93E46F09-2D96-41D0-9808-45FAAD3A0D9A}" dt="2023-09-05T10:39:42.112" v="943" actId="26606"/>
          <ac:spMkLst>
            <pc:docMk/>
            <pc:sldMk cId="3096347193" sldId="600"/>
            <ac:spMk id="3" creationId="{61472E78-0B33-794E-6A5D-796C684D6EAD}"/>
          </ac:spMkLst>
        </pc:spChg>
        <pc:spChg chg="add del">
          <ac:chgData name="Jinhong Brejnholt (JINB)" userId="b8219c71-9da7-4a12-aded-a071d88b9102" providerId="ADAL" clId="{93E46F09-2D96-41D0-9808-45FAAD3A0D9A}" dt="2023-09-05T07:40:08.673" v="338" actId="26606"/>
          <ac:spMkLst>
            <pc:docMk/>
            <pc:sldMk cId="3096347193" sldId="600"/>
            <ac:spMk id="10" creationId="{C0763A76-9F1C-4FC5-82B7-DD475DA461B2}"/>
          </ac:spMkLst>
        </pc:spChg>
        <pc:spChg chg="add del">
          <ac:chgData name="Jinhong Brejnholt (JINB)" userId="b8219c71-9da7-4a12-aded-a071d88b9102" providerId="ADAL" clId="{93E46F09-2D96-41D0-9808-45FAAD3A0D9A}" dt="2023-09-05T07:40:08.673" v="338" actId="26606"/>
          <ac:spMkLst>
            <pc:docMk/>
            <pc:sldMk cId="3096347193" sldId="600"/>
            <ac:spMk id="12" creationId="{E81BF4F6-F2CF-4984-9D14-D6966D92F99F}"/>
          </ac:spMkLst>
        </pc:spChg>
        <pc:spChg chg="add del">
          <ac:chgData name="Jinhong Brejnholt (JINB)" userId="b8219c71-9da7-4a12-aded-a071d88b9102" providerId="ADAL" clId="{93E46F09-2D96-41D0-9808-45FAAD3A0D9A}" dt="2023-09-05T10:39:42.112" v="943" actId="26606"/>
          <ac:spMkLst>
            <pc:docMk/>
            <pc:sldMk cId="3096347193" sldId="600"/>
            <ac:spMk id="17" creationId="{E91DC736-0EF8-4F87-9146-EBF1D2EE4D3D}"/>
          </ac:spMkLst>
        </pc:spChg>
        <pc:spChg chg="add del">
          <ac:chgData name="Jinhong Brejnholt (JINB)" userId="b8219c71-9da7-4a12-aded-a071d88b9102" providerId="ADAL" clId="{93E46F09-2D96-41D0-9808-45FAAD3A0D9A}" dt="2023-09-05T10:39:42.112" v="943" actId="26606"/>
          <ac:spMkLst>
            <pc:docMk/>
            <pc:sldMk cId="3096347193" sldId="600"/>
            <ac:spMk id="19" creationId="{097CD68E-23E3-4007-8847-CD0944C4F7BE}"/>
          </ac:spMkLst>
        </pc:spChg>
        <pc:spChg chg="add del">
          <ac:chgData name="Jinhong Brejnholt (JINB)" userId="b8219c71-9da7-4a12-aded-a071d88b9102" providerId="ADAL" clId="{93E46F09-2D96-41D0-9808-45FAAD3A0D9A}" dt="2023-09-05T10:39:42.112" v="943" actId="26606"/>
          <ac:spMkLst>
            <pc:docMk/>
            <pc:sldMk cId="3096347193" sldId="600"/>
            <ac:spMk id="21" creationId="{AF2F604E-43BE-4DC3-B983-E071523364F8}"/>
          </ac:spMkLst>
        </pc:spChg>
        <pc:spChg chg="add del">
          <ac:chgData name="Jinhong Brejnholt (JINB)" userId="b8219c71-9da7-4a12-aded-a071d88b9102" providerId="ADAL" clId="{93E46F09-2D96-41D0-9808-45FAAD3A0D9A}" dt="2023-09-05T10:39:42.112" v="943" actId="26606"/>
          <ac:spMkLst>
            <pc:docMk/>
            <pc:sldMk cId="3096347193" sldId="600"/>
            <ac:spMk id="23" creationId="{08C9B587-E65E-4B52-B37C-ABEBB6E87928}"/>
          </ac:spMkLst>
        </pc:spChg>
        <pc:spChg chg="add del">
          <ac:chgData name="Jinhong Brejnholt (JINB)" userId="b8219c71-9da7-4a12-aded-a071d88b9102" providerId="ADAL" clId="{93E46F09-2D96-41D0-9808-45FAAD3A0D9A}" dt="2023-09-05T10:39:42.096" v="942" actId="26606"/>
          <ac:spMkLst>
            <pc:docMk/>
            <pc:sldMk cId="3096347193" sldId="600"/>
            <ac:spMk id="28" creationId="{71B2258F-86CA-4D4D-8270-BC05FCDEBFB3}"/>
          </ac:spMkLst>
        </pc:spChg>
        <pc:spChg chg="add">
          <ac:chgData name="Jinhong Brejnholt (JINB)" userId="b8219c71-9da7-4a12-aded-a071d88b9102" providerId="ADAL" clId="{93E46F09-2D96-41D0-9808-45FAAD3A0D9A}" dt="2023-09-05T10:39:42.112" v="943" actId="26606"/>
          <ac:spMkLst>
            <pc:docMk/>
            <pc:sldMk cId="3096347193" sldId="600"/>
            <ac:spMk id="30" creationId="{D5B012D8-7F27-4758-9AC6-C889B154BD73}"/>
          </ac:spMkLst>
        </pc:spChg>
        <pc:spChg chg="add">
          <ac:chgData name="Jinhong Brejnholt (JINB)" userId="b8219c71-9da7-4a12-aded-a071d88b9102" providerId="ADAL" clId="{93E46F09-2D96-41D0-9808-45FAAD3A0D9A}" dt="2023-09-05T10:39:42.112" v="943" actId="26606"/>
          <ac:spMkLst>
            <pc:docMk/>
            <pc:sldMk cId="3096347193" sldId="600"/>
            <ac:spMk id="31" creationId="{6F828D28-8E09-41CC-8229-3070B5467A96}"/>
          </ac:spMkLst>
        </pc:spChg>
        <pc:spChg chg="add">
          <ac:chgData name="Jinhong Brejnholt (JINB)" userId="b8219c71-9da7-4a12-aded-a071d88b9102" providerId="ADAL" clId="{93E46F09-2D96-41D0-9808-45FAAD3A0D9A}" dt="2023-09-05T10:39:42.112" v="943" actId="26606"/>
          <ac:spMkLst>
            <pc:docMk/>
            <pc:sldMk cId="3096347193" sldId="600"/>
            <ac:spMk id="32" creationId="{4063B759-00FC-46D1-9898-8E8625268FAF}"/>
          </ac:spMkLst>
        </pc:spChg>
        <pc:picChg chg="add del mod ord">
          <ac:chgData name="Jinhong Brejnholt (JINB)" userId="b8219c71-9da7-4a12-aded-a071d88b9102" providerId="ADAL" clId="{93E46F09-2D96-41D0-9808-45FAAD3A0D9A}" dt="2023-09-05T10:39:04.200" v="939" actId="478"/>
          <ac:picMkLst>
            <pc:docMk/>
            <pc:sldMk cId="3096347193" sldId="600"/>
            <ac:picMk id="5" creationId="{19E2B2C6-52CA-07E3-CD03-9616C094393A}"/>
          </ac:picMkLst>
        </pc:picChg>
        <pc:picChg chg="add mod ord">
          <ac:chgData name="Jinhong Brejnholt (JINB)" userId="b8219c71-9da7-4a12-aded-a071d88b9102" providerId="ADAL" clId="{93E46F09-2D96-41D0-9808-45FAAD3A0D9A}" dt="2023-09-05T10:39:42.112" v="943" actId="26606"/>
          <ac:picMkLst>
            <pc:docMk/>
            <pc:sldMk cId="3096347193" sldId="600"/>
            <ac:picMk id="7" creationId="{DF3A89C2-02C2-B505-8F05-64BE7CC50B7F}"/>
          </ac:picMkLst>
        </pc:picChg>
      </pc:sldChg>
      <pc:sldChg chg="addSp delSp modSp new mod setBg">
        <pc:chgData name="Jinhong Brejnholt (JINB)" userId="b8219c71-9da7-4a12-aded-a071d88b9102" providerId="ADAL" clId="{93E46F09-2D96-41D0-9808-45FAAD3A0D9A}" dt="2023-09-05T10:40:05.370" v="946" actId="26606"/>
        <pc:sldMkLst>
          <pc:docMk/>
          <pc:sldMk cId="3828884965" sldId="601"/>
        </pc:sldMkLst>
        <pc:spChg chg="mod">
          <ac:chgData name="Jinhong Brejnholt (JINB)" userId="b8219c71-9da7-4a12-aded-a071d88b9102" providerId="ADAL" clId="{93E46F09-2D96-41D0-9808-45FAAD3A0D9A}" dt="2023-09-05T10:40:05.370" v="946" actId="26606"/>
          <ac:spMkLst>
            <pc:docMk/>
            <pc:sldMk cId="3828884965" sldId="601"/>
            <ac:spMk id="2" creationId="{50ED39F0-8573-5F31-BC30-3938724A7427}"/>
          </ac:spMkLst>
        </pc:spChg>
        <pc:spChg chg="del">
          <ac:chgData name="Jinhong Brejnholt (JINB)" userId="b8219c71-9da7-4a12-aded-a071d88b9102" providerId="ADAL" clId="{93E46F09-2D96-41D0-9808-45FAAD3A0D9A}" dt="2023-09-05T07:41:36.719" v="346" actId="931"/>
          <ac:spMkLst>
            <pc:docMk/>
            <pc:sldMk cId="3828884965" sldId="601"/>
            <ac:spMk id="3" creationId="{DCA652B0-DFF7-7EF2-1343-0EE72B972FC8}"/>
          </ac:spMkLst>
        </pc:spChg>
        <pc:spChg chg="add del">
          <ac:chgData name="Jinhong Brejnholt (JINB)" userId="b8219c71-9da7-4a12-aded-a071d88b9102" providerId="ADAL" clId="{93E46F09-2D96-41D0-9808-45FAAD3A0D9A}" dt="2023-09-05T10:40:05.370" v="946" actId="26606"/>
          <ac:spMkLst>
            <pc:docMk/>
            <pc:sldMk cId="3828884965" sldId="601"/>
            <ac:spMk id="10" creationId="{0E91F5CA-B392-444C-88E3-BF5BAAEBDEB0}"/>
          </ac:spMkLst>
        </pc:spChg>
        <pc:spChg chg="add del">
          <ac:chgData name="Jinhong Brejnholt (JINB)" userId="b8219c71-9da7-4a12-aded-a071d88b9102" providerId="ADAL" clId="{93E46F09-2D96-41D0-9808-45FAAD3A0D9A}" dt="2023-09-05T10:40:05.370" v="946" actId="26606"/>
          <ac:spMkLst>
            <pc:docMk/>
            <pc:sldMk cId="3828884965" sldId="601"/>
            <ac:spMk id="12" creationId="{0459807F-B6FA-44D3-9A53-C55B6B56884A}"/>
          </ac:spMkLst>
        </pc:spChg>
        <pc:spChg chg="add">
          <ac:chgData name="Jinhong Brejnholt (JINB)" userId="b8219c71-9da7-4a12-aded-a071d88b9102" providerId="ADAL" clId="{93E46F09-2D96-41D0-9808-45FAAD3A0D9A}" dt="2023-09-05T10:40:05.370" v="946" actId="26606"/>
          <ac:spMkLst>
            <pc:docMk/>
            <pc:sldMk cId="3828884965" sldId="601"/>
            <ac:spMk id="17" creationId="{3B47FC9C-2ED3-4100-A4EF-E8CDFEE106C9}"/>
          </ac:spMkLst>
        </pc:spChg>
        <pc:picChg chg="add mod">
          <ac:chgData name="Jinhong Brejnholt (JINB)" userId="b8219c71-9da7-4a12-aded-a071d88b9102" providerId="ADAL" clId="{93E46F09-2D96-41D0-9808-45FAAD3A0D9A}" dt="2023-09-05T10:40:05.370" v="946" actId="26606"/>
          <ac:picMkLst>
            <pc:docMk/>
            <pc:sldMk cId="3828884965" sldId="601"/>
            <ac:picMk id="5" creationId="{5EE7963E-013B-A9D5-FC50-EB07B8A89536}"/>
          </ac:picMkLst>
        </pc:picChg>
      </pc:sldChg>
      <pc:sldChg chg="addSp delSp modSp new mod setBg">
        <pc:chgData name="Jinhong Brejnholt (JINB)" userId="b8219c71-9da7-4a12-aded-a071d88b9102" providerId="ADAL" clId="{93E46F09-2D96-41D0-9808-45FAAD3A0D9A}" dt="2023-09-05T07:43:12.953" v="356" actId="26606"/>
        <pc:sldMkLst>
          <pc:docMk/>
          <pc:sldMk cId="844459527" sldId="602"/>
        </pc:sldMkLst>
        <pc:spChg chg="mod ord">
          <ac:chgData name="Jinhong Brejnholt (JINB)" userId="b8219c71-9da7-4a12-aded-a071d88b9102" providerId="ADAL" clId="{93E46F09-2D96-41D0-9808-45FAAD3A0D9A}" dt="2023-09-05T07:43:12.953" v="356" actId="26606"/>
          <ac:spMkLst>
            <pc:docMk/>
            <pc:sldMk cId="844459527" sldId="602"/>
            <ac:spMk id="2" creationId="{456177FD-C6D2-BF38-98C3-7757FB12BEE1}"/>
          </ac:spMkLst>
        </pc:spChg>
        <pc:spChg chg="del">
          <ac:chgData name="Jinhong Brejnholt (JINB)" userId="b8219c71-9da7-4a12-aded-a071d88b9102" providerId="ADAL" clId="{93E46F09-2D96-41D0-9808-45FAAD3A0D9A}" dt="2023-09-05T07:43:05.369" v="355" actId="931"/>
          <ac:spMkLst>
            <pc:docMk/>
            <pc:sldMk cId="844459527" sldId="602"/>
            <ac:spMk id="3" creationId="{E4610597-70B5-8E4D-E3FC-A262DF9E398D}"/>
          </ac:spMkLst>
        </pc:spChg>
        <pc:spChg chg="add">
          <ac:chgData name="Jinhong Brejnholt (JINB)" userId="b8219c71-9da7-4a12-aded-a071d88b9102" providerId="ADAL" clId="{93E46F09-2D96-41D0-9808-45FAAD3A0D9A}" dt="2023-09-05T07:43:12.953" v="356" actId="26606"/>
          <ac:spMkLst>
            <pc:docMk/>
            <pc:sldMk cId="844459527" sldId="602"/>
            <ac:spMk id="10" creationId="{37C89E4B-3C9F-44B9-8B86-D9E3D112D8EC}"/>
          </ac:spMkLst>
        </pc:spChg>
        <pc:picChg chg="add mod">
          <ac:chgData name="Jinhong Brejnholt (JINB)" userId="b8219c71-9da7-4a12-aded-a071d88b9102" providerId="ADAL" clId="{93E46F09-2D96-41D0-9808-45FAAD3A0D9A}" dt="2023-09-05T07:43:12.953" v="356" actId="26606"/>
          <ac:picMkLst>
            <pc:docMk/>
            <pc:sldMk cId="844459527" sldId="602"/>
            <ac:picMk id="5" creationId="{95605B2C-9BC7-9812-C26A-E550DEF2493B}"/>
          </ac:picMkLst>
        </pc:picChg>
        <pc:cxnChg chg="add">
          <ac:chgData name="Jinhong Brejnholt (JINB)" userId="b8219c71-9da7-4a12-aded-a071d88b9102" providerId="ADAL" clId="{93E46F09-2D96-41D0-9808-45FAAD3A0D9A}" dt="2023-09-05T07:43:12.953" v="356" actId="26606"/>
          <ac:cxnSpMkLst>
            <pc:docMk/>
            <pc:sldMk cId="844459527" sldId="602"/>
            <ac:cxnSpMk id="12" creationId="{AA2EAA10-076F-46BD-8F0F-B9A2FB77A85C}"/>
          </ac:cxnSpMkLst>
        </pc:cxnChg>
        <pc:cxnChg chg="add">
          <ac:chgData name="Jinhong Brejnholt (JINB)" userId="b8219c71-9da7-4a12-aded-a071d88b9102" providerId="ADAL" clId="{93E46F09-2D96-41D0-9808-45FAAD3A0D9A}" dt="2023-09-05T07:43:12.953" v="356" actId="26606"/>
          <ac:cxnSpMkLst>
            <pc:docMk/>
            <pc:sldMk cId="844459527" sldId="602"/>
            <ac:cxnSpMk id="14" creationId="{D891E407-403B-4764-86C9-33A56D3BCAA3}"/>
          </ac:cxnSpMkLst>
        </pc:cxnChg>
      </pc:sldChg>
      <pc:sldChg chg="addSp delSp modSp new mod ord setBg addAnim modAnim">
        <pc:chgData name="Jinhong Brejnholt (JINB)" userId="b8219c71-9da7-4a12-aded-a071d88b9102" providerId="ADAL" clId="{93E46F09-2D96-41D0-9808-45FAAD3A0D9A}" dt="2023-09-06T07:00:09.813" v="1708"/>
        <pc:sldMkLst>
          <pc:docMk/>
          <pc:sldMk cId="3260617116" sldId="603"/>
        </pc:sldMkLst>
        <pc:spChg chg="mod ord">
          <ac:chgData name="Jinhong Brejnholt (JINB)" userId="b8219c71-9da7-4a12-aded-a071d88b9102" providerId="ADAL" clId="{93E46F09-2D96-41D0-9808-45FAAD3A0D9A}" dt="2023-09-05T10:45:25.802" v="976" actId="26606"/>
          <ac:spMkLst>
            <pc:docMk/>
            <pc:sldMk cId="3260617116" sldId="603"/>
            <ac:spMk id="2" creationId="{A1AEEC44-AAD6-32D7-CF84-BEF7BB24B083}"/>
          </ac:spMkLst>
        </pc:spChg>
        <pc:spChg chg="del">
          <ac:chgData name="Jinhong Brejnholt (JINB)" userId="b8219c71-9da7-4a12-aded-a071d88b9102" providerId="ADAL" clId="{93E46F09-2D96-41D0-9808-45FAAD3A0D9A}" dt="2023-09-05T07:47:15.569" v="407" actId="931"/>
          <ac:spMkLst>
            <pc:docMk/>
            <pc:sldMk cId="3260617116" sldId="603"/>
            <ac:spMk id="3" creationId="{F85285A9-6A09-D821-0D43-BE733DA69449}"/>
          </ac:spMkLst>
        </pc:spChg>
        <pc:spChg chg="add del mod">
          <ac:chgData name="Jinhong Brejnholt (JINB)" userId="b8219c71-9da7-4a12-aded-a071d88b9102" providerId="ADAL" clId="{93E46F09-2D96-41D0-9808-45FAAD3A0D9A}" dt="2023-09-05T07:54:12.797" v="420" actId="478"/>
          <ac:spMkLst>
            <pc:docMk/>
            <pc:sldMk cId="3260617116" sldId="603"/>
            <ac:spMk id="7" creationId="{EDE1A7CF-F7F2-F1A2-9C27-18DA8C352EF9}"/>
          </ac:spMkLst>
        </pc:spChg>
        <pc:spChg chg="add del mod">
          <ac:chgData name="Jinhong Brejnholt (JINB)" userId="b8219c71-9da7-4a12-aded-a071d88b9102" providerId="ADAL" clId="{93E46F09-2D96-41D0-9808-45FAAD3A0D9A}" dt="2023-09-05T10:42:52.342" v="951" actId="21"/>
          <ac:spMkLst>
            <pc:docMk/>
            <pc:sldMk cId="3260617116" sldId="603"/>
            <ac:spMk id="8" creationId="{CACA0178-0338-961A-9C78-D99F957B58A7}"/>
          </ac:spMkLst>
        </pc:spChg>
        <pc:spChg chg="add del mod">
          <ac:chgData name="Jinhong Brejnholt (JINB)" userId="b8219c71-9da7-4a12-aded-a071d88b9102" providerId="ADAL" clId="{93E46F09-2D96-41D0-9808-45FAAD3A0D9A}" dt="2023-09-05T10:43:21.994" v="960" actId="478"/>
          <ac:spMkLst>
            <pc:docMk/>
            <pc:sldMk cId="3260617116" sldId="603"/>
            <ac:spMk id="10" creationId="{D3D70CF9-0851-746D-4469-DA61835BAA63}"/>
          </ac:spMkLst>
        </pc:spChg>
        <pc:spChg chg="add del">
          <ac:chgData name="Jinhong Brejnholt (JINB)" userId="b8219c71-9da7-4a12-aded-a071d88b9102" providerId="ADAL" clId="{93E46F09-2D96-41D0-9808-45FAAD3A0D9A}" dt="2023-09-05T10:43:09.889" v="956" actId="26606"/>
          <ac:spMkLst>
            <pc:docMk/>
            <pc:sldMk cId="3260617116" sldId="603"/>
            <ac:spMk id="1031" creationId="{08953E74-D241-4DDF-8508-F0365EA13A92}"/>
          </ac:spMkLst>
        </pc:spChg>
        <pc:spChg chg="add del">
          <ac:chgData name="Jinhong Brejnholt (JINB)" userId="b8219c71-9da7-4a12-aded-a071d88b9102" providerId="ADAL" clId="{93E46F09-2D96-41D0-9808-45FAAD3A0D9A}" dt="2023-09-05T10:43:09.889" v="956" actId="26606"/>
          <ac:spMkLst>
            <pc:docMk/>
            <pc:sldMk cId="3260617116" sldId="603"/>
            <ac:spMk id="1033" creationId="{5C3C901A-B2F4-4A3C-BCDD-7C8D587ECA2E}"/>
          </ac:spMkLst>
        </pc:spChg>
        <pc:spChg chg="add del">
          <ac:chgData name="Jinhong Brejnholt (JINB)" userId="b8219c71-9da7-4a12-aded-a071d88b9102" providerId="ADAL" clId="{93E46F09-2D96-41D0-9808-45FAAD3A0D9A}" dt="2023-09-05T10:45:25.802" v="976" actId="26606"/>
          <ac:spMkLst>
            <pc:docMk/>
            <pc:sldMk cId="3260617116" sldId="603"/>
            <ac:spMk id="1038" creationId="{C1DD1A8A-57D5-4A81-AD04-532B043C5611}"/>
          </ac:spMkLst>
        </pc:spChg>
        <pc:spChg chg="add del">
          <ac:chgData name="Jinhong Brejnholt (JINB)" userId="b8219c71-9da7-4a12-aded-a071d88b9102" providerId="ADAL" clId="{93E46F09-2D96-41D0-9808-45FAAD3A0D9A}" dt="2023-09-05T10:45:25.802" v="976" actId="26606"/>
          <ac:spMkLst>
            <pc:docMk/>
            <pc:sldMk cId="3260617116" sldId="603"/>
            <ac:spMk id="1040" creationId="{007891EC-4501-44ED-A8C8-B11B6DB767AB}"/>
          </ac:spMkLst>
        </pc:spChg>
        <pc:spChg chg="add">
          <ac:chgData name="Jinhong Brejnholt (JINB)" userId="b8219c71-9da7-4a12-aded-a071d88b9102" providerId="ADAL" clId="{93E46F09-2D96-41D0-9808-45FAAD3A0D9A}" dt="2023-09-05T10:45:25.802" v="976" actId="26606"/>
          <ac:spMkLst>
            <pc:docMk/>
            <pc:sldMk cId="3260617116" sldId="603"/>
            <ac:spMk id="1045" creationId="{37C89E4B-3C9F-44B9-8B86-D9E3D112D8EC}"/>
          </ac:spMkLst>
        </pc:spChg>
        <pc:picChg chg="add del mod">
          <ac:chgData name="Jinhong Brejnholt (JINB)" userId="b8219c71-9da7-4a12-aded-a071d88b9102" providerId="ADAL" clId="{93E46F09-2D96-41D0-9808-45FAAD3A0D9A}" dt="2023-09-05T07:53:30.774" v="415" actId="478"/>
          <ac:picMkLst>
            <pc:docMk/>
            <pc:sldMk cId="3260617116" sldId="603"/>
            <ac:picMk id="5" creationId="{78627731-086B-9241-78B8-CE5E9BD6B93F}"/>
          </ac:picMkLst>
        </pc:picChg>
        <pc:picChg chg="add mod">
          <ac:chgData name="Jinhong Brejnholt (JINB)" userId="b8219c71-9da7-4a12-aded-a071d88b9102" providerId="ADAL" clId="{93E46F09-2D96-41D0-9808-45FAAD3A0D9A}" dt="2023-09-05T10:45:25.802" v="976" actId="26606"/>
          <ac:picMkLst>
            <pc:docMk/>
            <pc:sldMk cId="3260617116" sldId="603"/>
            <ac:picMk id="9" creationId="{F8FDA346-6F73-1B0D-6699-7C8A24AE815B}"/>
          </ac:picMkLst>
        </pc:picChg>
        <pc:picChg chg="add del mod">
          <ac:chgData name="Jinhong Brejnholt (JINB)" userId="b8219c71-9da7-4a12-aded-a071d88b9102" providerId="ADAL" clId="{93E46F09-2D96-41D0-9808-45FAAD3A0D9A}" dt="2023-09-05T10:45:20.526" v="975" actId="21"/>
          <ac:picMkLst>
            <pc:docMk/>
            <pc:sldMk cId="3260617116" sldId="603"/>
            <ac:picMk id="11" creationId="{C94B4A81-3611-08E6-03FC-D11EBDF1FA81}"/>
          </ac:picMkLst>
        </pc:picChg>
        <pc:picChg chg="add del mod">
          <ac:chgData name="Jinhong Brejnholt (JINB)" userId="b8219c71-9da7-4a12-aded-a071d88b9102" providerId="ADAL" clId="{93E46F09-2D96-41D0-9808-45FAAD3A0D9A}" dt="2023-09-05T10:45:20.526" v="975" actId="21"/>
          <ac:picMkLst>
            <pc:docMk/>
            <pc:sldMk cId="3260617116" sldId="603"/>
            <ac:picMk id="12" creationId="{95B424F2-E947-7345-9F25-9E8FD0C492B1}"/>
          </ac:picMkLst>
        </pc:picChg>
        <pc:picChg chg="add mod">
          <ac:chgData name="Jinhong Brejnholt (JINB)" userId="b8219c71-9da7-4a12-aded-a071d88b9102" providerId="ADAL" clId="{93E46F09-2D96-41D0-9808-45FAAD3A0D9A}" dt="2023-09-05T10:45:28.442" v="977"/>
          <ac:picMkLst>
            <pc:docMk/>
            <pc:sldMk cId="3260617116" sldId="603"/>
            <ac:picMk id="13" creationId="{35F5A60A-B74B-E57C-D011-B4344359A3E5}"/>
          </ac:picMkLst>
        </pc:picChg>
        <pc:picChg chg="add mod">
          <ac:chgData name="Jinhong Brejnholt (JINB)" userId="b8219c71-9da7-4a12-aded-a071d88b9102" providerId="ADAL" clId="{93E46F09-2D96-41D0-9808-45FAAD3A0D9A}" dt="2023-09-05T10:45:28.442" v="977"/>
          <ac:picMkLst>
            <pc:docMk/>
            <pc:sldMk cId="3260617116" sldId="603"/>
            <ac:picMk id="14" creationId="{395D00F4-E2EE-900B-81B9-BF89A3EA39CD}"/>
          </ac:picMkLst>
        </pc:picChg>
        <pc:picChg chg="add del mod">
          <ac:chgData name="Jinhong Brejnholt (JINB)" userId="b8219c71-9da7-4a12-aded-a071d88b9102" providerId="ADAL" clId="{93E46F09-2D96-41D0-9808-45FAAD3A0D9A}" dt="2023-09-05T10:42:56.373" v="953" actId="21"/>
          <ac:picMkLst>
            <pc:docMk/>
            <pc:sldMk cId="3260617116" sldId="603"/>
            <ac:picMk id="1026" creationId="{A1F4AFE2-8AEA-2848-D94F-769F23EDECF7}"/>
          </ac:picMkLst>
        </pc:picChg>
        <pc:cxnChg chg="add">
          <ac:chgData name="Jinhong Brejnholt (JINB)" userId="b8219c71-9da7-4a12-aded-a071d88b9102" providerId="ADAL" clId="{93E46F09-2D96-41D0-9808-45FAAD3A0D9A}" dt="2023-09-05T10:45:25.802" v="976" actId="26606"/>
          <ac:cxnSpMkLst>
            <pc:docMk/>
            <pc:sldMk cId="3260617116" sldId="603"/>
            <ac:cxnSpMk id="1047" creationId="{AA2EAA10-076F-46BD-8F0F-B9A2FB77A85C}"/>
          </ac:cxnSpMkLst>
        </pc:cxnChg>
        <pc:cxnChg chg="add">
          <ac:chgData name="Jinhong Brejnholt (JINB)" userId="b8219c71-9da7-4a12-aded-a071d88b9102" providerId="ADAL" clId="{93E46F09-2D96-41D0-9808-45FAAD3A0D9A}" dt="2023-09-05T10:45:25.802" v="976" actId="26606"/>
          <ac:cxnSpMkLst>
            <pc:docMk/>
            <pc:sldMk cId="3260617116" sldId="603"/>
            <ac:cxnSpMk id="1049" creationId="{D891E407-403B-4764-86C9-33A56D3BCAA3}"/>
          </ac:cxnSpMkLst>
        </pc:cxnChg>
      </pc:sldChg>
      <pc:sldChg chg="addSp delSp modSp new mod setBg modNotesTx">
        <pc:chgData name="Jinhong Brejnholt (JINB)" userId="b8219c71-9da7-4a12-aded-a071d88b9102" providerId="ADAL" clId="{93E46F09-2D96-41D0-9808-45FAAD3A0D9A}" dt="2023-09-05T10:21:33.165" v="496"/>
        <pc:sldMkLst>
          <pc:docMk/>
          <pc:sldMk cId="2807802213" sldId="604"/>
        </pc:sldMkLst>
        <pc:spChg chg="mod">
          <ac:chgData name="Jinhong Brejnholt (JINB)" userId="b8219c71-9da7-4a12-aded-a071d88b9102" providerId="ADAL" clId="{93E46F09-2D96-41D0-9808-45FAAD3A0D9A}" dt="2023-09-05T10:18:25.083" v="441" actId="26606"/>
          <ac:spMkLst>
            <pc:docMk/>
            <pc:sldMk cId="2807802213" sldId="604"/>
            <ac:spMk id="2" creationId="{75F16981-D729-3F29-CBFD-FD726C36F3F0}"/>
          </ac:spMkLst>
        </pc:spChg>
        <pc:spChg chg="del">
          <ac:chgData name="Jinhong Brejnholt (JINB)" userId="b8219c71-9da7-4a12-aded-a071d88b9102" providerId="ADAL" clId="{93E46F09-2D96-41D0-9808-45FAAD3A0D9A}" dt="2023-09-05T08:15:53.838" v="431" actId="931"/>
          <ac:spMkLst>
            <pc:docMk/>
            <pc:sldMk cId="2807802213" sldId="604"/>
            <ac:spMk id="3" creationId="{8BFDE197-F36F-5AB8-9DB2-6640AF9E1EE4}"/>
          </ac:spMkLst>
        </pc:spChg>
        <pc:spChg chg="add del">
          <ac:chgData name="Jinhong Brejnholt (JINB)" userId="b8219c71-9da7-4a12-aded-a071d88b9102" providerId="ADAL" clId="{93E46F09-2D96-41D0-9808-45FAAD3A0D9A}" dt="2023-09-05T10:21:20.911" v="495" actId="478"/>
          <ac:spMkLst>
            <pc:docMk/>
            <pc:sldMk cId="2807802213" sldId="604"/>
            <ac:spMk id="15" creationId="{F56FE08B-6814-34B2-7211-2F2BE15200D6}"/>
          </ac:spMkLst>
        </pc:spChg>
        <pc:spChg chg="add">
          <ac:chgData name="Jinhong Brejnholt (JINB)" userId="b8219c71-9da7-4a12-aded-a071d88b9102" providerId="ADAL" clId="{93E46F09-2D96-41D0-9808-45FAAD3A0D9A}" dt="2023-09-05T10:18:25.083" v="441" actId="26606"/>
          <ac:spMkLst>
            <pc:docMk/>
            <pc:sldMk cId="2807802213" sldId="604"/>
            <ac:spMk id="18" creationId="{43FCDA63-538C-4FB3-911D-7DF75B5993C9}"/>
          </ac:spMkLst>
        </pc:spChg>
        <pc:spChg chg="add">
          <ac:chgData name="Jinhong Brejnholt (JINB)" userId="b8219c71-9da7-4a12-aded-a071d88b9102" providerId="ADAL" clId="{93E46F09-2D96-41D0-9808-45FAAD3A0D9A}" dt="2023-09-05T10:18:25.083" v="441" actId="26606"/>
          <ac:spMkLst>
            <pc:docMk/>
            <pc:sldMk cId="2807802213" sldId="604"/>
            <ac:spMk id="20" creationId="{C0F36B17-8009-453B-9C49-36A9D6F9D0EC}"/>
          </ac:spMkLst>
        </pc:spChg>
        <pc:picChg chg="add mod ord">
          <ac:chgData name="Jinhong Brejnholt (JINB)" userId="b8219c71-9da7-4a12-aded-a071d88b9102" providerId="ADAL" clId="{93E46F09-2D96-41D0-9808-45FAAD3A0D9A}" dt="2023-09-05T10:18:25.083" v="441" actId="26606"/>
          <ac:picMkLst>
            <pc:docMk/>
            <pc:sldMk cId="2807802213" sldId="604"/>
            <ac:picMk id="5" creationId="{7964B1D7-B32A-0A15-AB67-1FAE2FEF17C4}"/>
          </ac:picMkLst>
        </pc:picChg>
        <pc:picChg chg="add mod">
          <ac:chgData name="Jinhong Brejnholt (JINB)" userId="b8219c71-9da7-4a12-aded-a071d88b9102" providerId="ADAL" clId="{93E46F09-2D96-41D0-9808-45FAAD3A0D9A}" dt="2023-09-05T10:18:25.083" v="441" actId="26606"/>
          <ac:picMkLst>
            <pc:docMk/>
            <pc:sldMk cId="2807802213" sldId="604"/>
            <ac:picMk id="7" creationId="{EB8F96DB-737E-4A45-0A81-966261A1DA1B}"/>
          </ac:picMkLst>
        </pc:picChg>
        <pc:picChg chg="add mod">
          <ac:chgData name="Jinhong Brejnholt (JINB)" userId="b8219c71-9da7-4a12-aded-a071d88b9102" providerId="ADAL" clId="{93E46F09-2D96-41D0-9808-45FAAD3A0D9A}" dt="2023-09-05T10:18:25.083" v="441" actId="26606"/>
          <ac:picMkLst>
            <pc:docMk/>
            <pc:sldMk cId="2807802213" sldId="604"/>
            <ac:picMk id="9" creationId="{03F8D1D0-0E4F-DB86-DC33-D7F19B298C06}"/>
          </ac:picMkLst>
        </pc:picChg>
        <pc:picChg chg="add mod ord">
          <ac:chgData name="Jinhong Brejnholt (JINB)" userId="b8219c71-9da7-4a12-aded-a071d88b9102" providerId="ADAL" clId="{93E46F09-2D96-41D0-9808-45FAAD3A0D9A}" dt="2023-09-05T10:18:25.083" v="441" actId="26606"/>
          <ac:picMkLst>
            <pc:docMk/>
            <pc:sldMk cId="2807802213" sldId="604"/>
            <ac:picMk id="11" creationId="{9AAA1961-F544-0042-3D8D-DA55D39AA63F}"/>
          </ac:picMkLst>
        </pc:picChg>
      </pc:sldChg>
      <pc:sldChg chg="addSp delSp modSp new mod setBg modAnim modNotesTx">
        <pc:chgData name="Jinhong Brejnholt (JINB)" userId="b8219c71-9da7-4a12-aded-a071d88b9102" providerId="ADAL" clId="{93E46F09-2D96-41D0-9808-45FAAD3A0D9A}" dt="2023-09-05T11:21:13.025" v="1015"/>
        <pc:sldMkLst>
          <pc:docMk/>
          <pc:sldMk cId="3348530518" sldId="605"/>
        </pc:sldMkLst>
        <pc:spChg chg="add del">
          <ac:chgData name="Jinhong Brejnholt (JINB)" userId="b8219c71-9da7-4a12-aded-a071d88b9102" providerId="ADAL" clId="{93E46F09-2D96-41D0-9808-45FAAD3A0D9A}" dt="2023-09-05T10:25:36.076" v="533" actId="26606"/>
          <ac:spMkLst>
            <pc:docMk/>
            <pc:sldMk cId="3348530518" sldId="605"/>
            <ac:spMk id="2" creationId="{E125761A-0D83-E7FF-3374-46C93E749C82}"/>
          </ac:spMkLst>
        </pc:spChg>
        <pc:spChg chg="del">
          <ac:chgData name="Jinhong Brejnholt (JINB)" userId="b8219c71-9da7-4a12-aded-a071d88b9102" providerId="ADAL" clId="{93E46F09-2D96-41D0-9808-45FAAD3A0D9A}" dt="2023-09-05T10:25:29.476" v="528" actId="931"/>
          <ac:spMkLst>
            <pc:docMk/>
            <pc:sldMk cId="3348530518" sldId="605"/>
            <ac:spMk id="3" creationId="{41774A48-4504-70E6-A5D4-5A75125FF6BD}"/>
          </ac:spMkLst>
        </pc:spChg>
        <pc:spChg chg="add del mod">
          <ac:chgData name="Jinhong Brejnholt (JINB)" userId="b8219c71-9da7-4a12-aded-a071d88b9102" providerId="ADAL" clId="{93E46F09-2D96-41D0-9808-45FAAD3A0D9A}" dt="2023-09-05T11:20:41.838" v="1008" actId="478"/>
          <ac:spMkLst>
            <pc:docMk/>
            <pc:sldMk cId="3348530518" sldId="605"/>
            <ac:spMk id="6" creationId="{4ED0C4A1-78E7-791F-7964-C6BD9A7C8A0E}"/>
          </ac:spMkLst>
        </pc:spChg>
        <pc:spChg chg="add mod">
          <ac:chgData name="Jinhong Brejnholt (JINB)" userId="b8219c71-9da7-4a12-aded-a071d88b9102" providerId="ADAL" clId="{93E46F09-2D96-41D0-9808-45FAAD3A0D9A}" dt="2023-09-05T11:21:01.227" v="1014" actId="1076"/>
          <ac:spMkLst>
            <pc:docMk/>
            <pc:sldMk cId="3348530518" sldId="605"/>
            <ac:spMk id="7" creationId="{845CA5F0-E2DC-718B-985D-B36797A08562}"/>
          </ac:spMkLst>
        </pc:spChg>
        <pc:spChg chg="add del mod">
          <ac:chgData name="Jinhong Brejnholt (JINB)" userId="b8219c71-9da7-4a12-aded-a071d88b9102" providerId="ADAL" clId="{93E46F09-2D96-41D0-9808-45FAAD3A0D9A}" dt="2023-09-05T11:20:47.315" v="1010" actId="478"/>
          <ac:spMkLst>
            <pc:docMk/>
            <pc:sldMk cId="3348530518" sldId="605"/>
            <ac:spMk id="9" creationId="{BDB0B5D7-C26C-8D51-5570-DD8C0B701EF3}"/>
          </ac:spMkLst>
        </pc:spChg>
        <pc:spChg chg="add del">
          <ac:chgData name="Jinhong Brejnholt (JINB)" userId="b8219c71-9da7-4a12-aded-a071d88b9102" providerId="ADAL" clId="{93E46F09-2D96-41D0-9808-45FAAD3A0D9A}" dt="2023-09-05T10:25:33.218" v="530" actId="26606"/>
          <ac:spMkLst>
            <pc:docMk/>
            <pc:sldMk cId="3348530518" sldId="605"/>
            <ac:spMk id="10" creationId="{42A4FC2C-047E-45A5-965D-8E1E3BF09BC6}"/>
          </ac:spMkLst>
        </pc:spChg>
        <pc:spChg chg="add del">
          <ac:chgData name="Jinhong Brejnholt (JINB)" userId="b8219c71-9da7-4a12-aded-a071d88b9102" providerId="ADAL" clId="{93E46F09-2D96-41D0-9808-45FAAD3A0D9A}" dt="2023-09-05T10:25:36.075" v="532" actId="26606"/>
          <ac:spMkLst>
            <pc:docMk/>
            <pc:sldMk cId="3348530518" sldId="605"/>
            <ac:spMk id="12" creationId="{E559D998-AB6C-46E1-B394-118E9A1E2D62}"/>
          </ac:spMkLst>
        </pc:spChg>
        <pc:spChg chg="add">
          <ac:chgData name="Jinhong Brejnholt (JINB)" userId="b8219c71-9da7-4a12-aded-a071d88b9102" providerId="ADAL" clId="{93E46F09-2D96-41D0-9808-45FAAD3A0D9A}" dt="2023-09-05T10:25:36.076" v="533" actId="26606"/>
          <ac:spMkLst>
            <pc:docMk/>
            <pc:sldMk cId="3348530518" sldId="605"/>
            <ac:spMk id="14" creationId="{42A4FC2C-047E-45A5-965D-8E1E3BF09BC6}"/>
          </ac:spMkLst>
        </pc:spChg>
        <pc:picChg chg="add mod">
          <ac:chgData name="Jinhong Brejnholt (JINB)" userId="b8219c71-9da7-4a12-aded-a071d88b9102" providerId="ADAL" clId="{93E46F09-2D96-41D0-9808-45FAAD3A0D9A}" dt="2023-09-05T10:25:50.540" v="535" actId="1076"/>
          <ac:picMkLst>
            <pc:docMk/>
            <pc:sldMk cId="3348530518" sldId="605"/>
            <ac:picMk id="5" creationId="{0EA31154-2D8E-0BEF-62B6-AF5842FC2374}"/>
          </ac:picMkLst>
        </pc:picChg>
      </pc:sldChg>
      <pc:sldChg chg="new del">
        <pc:chgData name="Jinhong Brejnholt (JINB)" userId="b8219c71-9da7-4a12-aded-a071d88b9102" providerId="ADAL" clId="{93E46F09-2D96-41D0-9808-45FAAD3A0D9A}" dt="2023-09-05T10:28:13.405" v="549" actId="47"/>
        <pc:sldMkLst>
          <pc:docMk/>
          <pc:sldMk cId="517428763" sldId="606"/>
        </pc:sldMkLst>
      </pc:sldChg>
      <pc:sldChg chg="addSp delSp modSp new mod setBg">
        <pc:chgData name="Jinhong Brejnholt (JINB)" userId="b8219c71-9da7-4a12-aded-a071d88b9102" providerId="ADAL" clId="{93E46F09-2D96-41D0-9808-45FAAD3A0D9A}" dt="2023-09-05T10:34:41.775" v="713" actId="20577"/>
        <pc:sldMkLst>
          <pc:docMk/>
          <pc:sldMk cId="3234396240" sldId="606"/>
        </pc:sldMkLst>
        <pc:spChg chg="mod ord">
          <ac:chgData name="Jinhong Brejnholt (JINB)" userId="b8219c71-9da7-4a12-aded-a071d88b9102" providerId="ADAL" clId="{93E46F09-2D96-41D0-9808-45FAAD3A0D9A}" dt="2023-09-05T10:31:03.501" v="708" actId="26606"/>
          <ac:spMkLst>
            <pc:docMk/>
            <pc:sldMk cId="3234396240" sldId="606"/>
            <ac:spMk id="2" creationId="{EA29608A-59A7-272A-DB5A-234A2D3ECDA1}"/>
          </ac:spMkLst>
        </pc:spChg>
        <pc:spChg chg="del">
          <ac:chgData name="Jinhong Brejnholt (JINB)" userId="b8219c71-9da7-4a12-aded-a071d88b9102" providerId="ADAL" clId="{93E46F09-2D96-41D0-9808-45FAAD3A0D9A}" dt="2023-09-05T10:29:09.223" v="564" actId="931"/>
          <ac:spMkLst>
            <pc:docMk/>
            <pc:sldMk cId="3234396240" sldId="606"/>
            <ac:spMk id="3" creationId="{6296D3A0-AE29-316F-D981-483BE0C79DB4}"/>
          </ac:spMkLst>
        </pc:spChg>
        <pc:spChg chg="add mod">
          <ac:chgData name="Jinhong Brejnholt (JINB)" userId="b8219c71-9da7-4a12-aded-a071d88b9102" providerId="ADAL" clId="{93E46F09-2D96-41D0-9808-45FAAD3A0D9A}" dt="2023-09-05T10:34:41.775" v="713" actId="20577"/>
          <ac:spMkLst>
            <pc:docMk/>
            <pc:sldMk cId="3234396240" sldId="606"/>
            <ac:spMk id="9" creationId="{9E6B50A5-38BD-D5D3-A23E-588A34451C71}"/>
          </ac:spMkLst>
        </pc:spChg>
        <pc:spChg chg="add del">
          <ac:chgData name="Jinhong Brejnholt (JINB)" userId="b8219c71-9da7-4a12-aded-a071d88b9102" providerId="ADAL" clId="{93E46F09-2D96-41D0-9808-45FAAD3A0D9A}" dt="2023-09-05T10:31:00.121" v="705" actId="26606"/>
          <ac:spMkLst>
            <pc:docMk/>
            <pc:sldMk cId="3234396240" sldId="606"/>
            <ac:spMk id="11" creationId="{3346177D-ADC4-4968-B747-5CFCD390B5B9}"/>
          </ac:spMkLst>
        </pc:spChg>
        <pc:spChg chg="add del">
          <ac:chgData name="Jinhong Brejnholt (JINB)" userId="b8219c71-9da7-4a12-aded-a071d88b9102" providerId="ADAL" clId="{93E46F09-2D96-41D0-9808-45FAAD3A0D9A}" dt="2023-09-05T10:30:31.389" v="682" actId="26606"/>
          <ac:spMkLst>
            <pc:docMk/>
            <pc:sldMk cId="3234396240" sldId="606"/>
            <ac:spMk id="12" creationId="{3AFE8227-C443-417B-BA91-520EB1EF4559}"/>
          </ac:spMkLst>
        </pc:spChg>
        <pc:spChg chg="add del">
          <ac:chgData name="Jinhong Brejnholt (JINB)" userId="b8219c71-9da7-4a12-aded-a071d88b9102" providerId="ADAL" clId="{93E46F09-2D96-41D0-9808-45FAAD3A0D9A}" dt="2023-09-05T10:31:00.121" v="705" actId="26606"/>
          <ac:spMkLst>
            <pc:docMk/>
            <pc:sldMk cId="3234396240" sldId="606"/>
            <ac:spMk id="13" creationId="{0844A943-BF79-4FEA-ABB1-3BD54D236606}"/>
          </ac:spMkLst>
        </pc:spChg>
        <pc:spChg chg="add del">
          <ac:chgData name="Jinhong Brejnholt (JINB)" userId="b8219c71-9da7-4a12-aded-a071d88b9102" providerId="ADAL" clId="{93E46F09-2D96-41D0-9808-45FAAD3A0D9A}" dt="2023-09-05T10:30:31.389" v="682" actId="26606"/>
          <ac:spMkLst>
            <pc:docMk/>
            <pc:sldMk cId="3234396240" sldId="606"/>
            <ac:spMk id="14" creationId="{907741FC-B544-4A6E-B831-6789D042333D}"/>
          </ac:spMkLst>
        </pc:spChg>
        <pc:spChg chg="add del">
          <ac:chgData name="Jinhong Brejnholt (JINB)" userId="b8219c71-9da7-4a12-aded-a071d88b9102" providerId="ADAL" clId="{93E46F09-2D96-41D0-9808-45FAAD3A0D9A}" dt="2023-09-05T10:30:31.389" v="682" actId="26606"/>
          <ac:spMkLst>
            <pc:docMk/>
            <pc:sldMk cId="3234396240" sldId="606"/>
            <ac:spMk id="16" creationId="{3F0BE7ED-7814-4273-B18A-F26CC0380380}"/>
          </ac:spMkLst>
        </pc:spChg>
        <pc:spChg chg="add del">
          <ac:chgData name="Jinhong Brejnholt (JINB)" userId="b8219c71-9da7-4a12-aded-a071d88b9102" providerId="ADAL" clId="{93E46F09-2D96-41D0-9808-45FAAD3A0D9A}" dt="2023-09-05T10:31:00.121" v="705" actId="26606"/>
          <ac:spMkLst>
            <pc:docMk/>
            <pc:sldMk cId="3234396240" sldId="606"/>
            <ac:spMk id="18" creationId="{6437CC72-F4A8-4DC3-AFAB-D22C482C8100}"/>
          </ac:spMkLst>
        </pc:spChg>
        <pc:spChg chg="add del">
          <ac:chgData name="Jinhong Brejnholt (JINB)" userId="b8219c71-9da7-4a12-aded-a071d88b9102" providerId="ADAL" clId="{93E46F09-2D96-41D0-9808-45FAAD3A0D9A}" dt="2023-09-05T10:31:03.501" v="707" actId="26606"/>
          <ac:spMkLst>
            <pc:docMk/>
            <pc:sldMk cId="3234396240" sldId="606"/>
            <ac:spMk id="20" creationId="{04812C46-200A-4DEB-A05E-3ED6C68C2387}"/>
          </ac:spMkLst>
        </pc:spChg>
        <pc:spChg chg="add del">
          <ac:chgData name="Jinhong Brejnholt (JINB)" userId="b8219c71-9da7-4a12-aded-a071d88b9102" providerId="ADAL" clId="{93E46F09-2D96-41D0-9808-45FAAD3A0D9A}" dt="2023-09-05T10:31:03.501" v="707" actId="26606"/>
          <ac:spMkLst>
            <pc:docMk/>
            <pc:sldMk cId="3234396240" sldId="606"/>
            <ac:spMk id="21" creationId="{D1EA859B-E555-4109-94F3-6700E046E008}"/>
          </ac:spMkLst>
        </pc:spChg>
        <pc:picChg chg="add mod ord">
          <ac:chgData name="Jinhong Brejnholt (JINB)" userId="b8219c71-9da7-4a12-aded-a071d88b9102" providerId="ADAL" clId="{93E46F09-2D96-41D0-9808-45FAAD3A0D9A}" dt="2023-09-05T10:31:03.501" v="708" actId="26606"/>
          <ac:picMkLst>
            <pc:docMk/>
            <pc:sldMk cId="3234396240" sldId="606"/>
            <ac:picMk id="5" creationId="{956487EC-1270-55B4-8DE7-AF719CE17182}"/>
          </ac:picMkLst>
        </pc:picChg>
      </pc:sldChg>
      <pc:sldChg chg="addSp delSp modSp new mod setBg">
        <pc:chgData name="Jinhong Brejnholt (JINB)" userId="b8219c71-9da7-4a12-aded-a071d88b9102" providerId="ADAL" clId="{93E46F09-2D96-41D0-9808-45FAAD3A0D9A}" dt="2023-09-05T10:38:53.805" v="938" actId="26606"/>
        <pc:sldMkLst>
          <pc:docMk/>
          <pc:sldMk cId="780396294" sldId="607"/>
        </pc:sldMkLst>
        <pc:spChg chg="mod">
          <ac:chgData name="Jinhong Brejnholt (JINB)" userId="b8219c71-9da7-4a12-aded-a071d88b9102" providerId="ADAL" clId="{93E46F09-2D96-41D0-9808-45FAAD3A0D9A}" dt="2023-09-05T10:38:53.805" v="938" actId="26606"/>
          <ac:spMkLst>
            <pc:docMk/>
            <pc:sldMk cId="780396294" sldId="607"/>
            <ac:spMk id="2" creationId="{D2537107-54B9-9B4C-0D02-F3CA0068632F}"/>
          </ac:spMkLst>
        </pc:spChg>
        <pc:spChg chg="mod">
          <ac:chgData name="Jinhong Brejnholt (JINB)" userId="b8219c71-9da7-4a12-aded-a071d88b9102" providerId="ADAL" clId="{93E46F09-2D96-41D0-9808-45FAAD3A0D9A}" dt="2023-09-05T10:38:53.805" v="938" actId="26606"/>
          <ac:spMkLst>
            <pc:docMk/>
            <pc:sldMk cId="780396294" sldId="607"/>
            <ac:spMk id="3" creationId="{C6D610C6-53D9-F6FD-68CB-518D1E87D714}"/>
          </ac:spMkLst>
        </pc:spChg>
        <pc:spChg chg="add del">
          <ac:chgData name="Jinhong Brejnholt (JINB)" userId="b8219c71-9da7-4a12-aded-a071d88b9102" providerId="ADAL" clId="{93E46F09-2D96-41D0-9808-45FAAD3A0D9A}" dt="2023-09-05T10:37:49.085" v="866" actId="26606"/>
          <ac:spMkLst>
            <pc:docMk/>
            <pc:sldMk cId="780396294" sldId="607"/>
            <ac:spMk id="9" creationId="{8FC9BE17-9A7B-462D-AE50-3D8777387304}"/>
          </ac:spMkLst>
        </pc:spChg>
        <pc:spChg chg="add del">
          <ac:chgData name="Jinhong Brejnholt (JINB)" userId="b8219c71-9da7-4a12-aded-a071d88b9102" providerId="ADAL" clId="{93E46F09-2D96-41D0-9808-45FAAD3A0D9A}" dt="2023-09-05T10:37:49.085" v="866" actId="26606"/>
          <ac:spMkLst>
            <pc:docMk/>
            <pc:sldMk cId="780396294" sldId="607"/>
            <ac:spMk id="11" creationId="{3EBE8569-6AEC-4B8C-8D53-2DE337CDBA65}"/>
          </ac:spMkLst>
        </pc:spChg>
        <pc:spChg chg="add del">
          <ac:chgData name="Jinhong Brejnholt (JINB)" userId="b8219c71-9da7-4a12-aded-a071d88b9102" providerId="ADAL" clId="{93E46F09-2D96-41D0-9808-45FAAD3A0D9A}" dt="2023-09-05T10:37:49.085" v="866" actId="26606"/>
          <ac:spMkLst>
            <pc:docMk/>
            <pc:sldMk cId="780396294" sldId="607"/>
            <ac:spMk id="13" creationId="{55D4142C-5077-457F-A6AD-3FECFDB39685}"/>
          </ac:spMkLst>
        </pc:spChg>
        <pc:spChg chg="add del">
          <ac:chgData name="Jinhong Brejnholt (JINB)" userId="b8219c71-9da7-4a12-aded-a071d88b9102" providerId="ADAL" clId="{93E46F09-2D96-41D0-9808-45FAAD3A0D9A}" dt="2023-09-05T10:37:49.085" v="866" actId="26606"/>
          <ac:spMkLst>
            <pc:docMk/>
            <pc:sldMk cId="780396294" sldId="607"/>
            <ac:spMk id="15" creationId="{7A5F0580-5EE9-419F-96EE-B6529EF6E7D0}"/>
          </ac:spMkLst>
        </pc:spChg>
        <pc:spChg chg="add del">
          <ac:chgData name="Jinhong Brejnholt (JINB)" userId="b8219c71-9da7-4a12-aded-a071d88b9102" providerId="ADAL" clId="{93E46F09-2D96-41D0-9808-45FAAD3A0D9A}" dt="2023-09-05T10:38:53.805" v="938" actId="26606"/>
          <ac:spMkLst>
            <pc:docMk/>
            <pc:sldMk cId="780396294" sldId="607"/>
            <ac:spMk id="20" creationId="{8FC9BE17-9A7B-462D-AE50-3D8777387304}"/>
          </ac:spMkLst>
        </pc:spChg>
        <pc:spChg chg="add del">
          <ac:chgData name="Jinhong Brejnholt (JINB)" userId="b8219c71-9da7-4a12-aded-a071d88b9102" providerId="ADAL" clId="{93E46F09-2D96-41D0-9808-45FAAD3A0D9A}" dt="2023-09-05T10:38:53.805" v="938" actId="26606"/>
          <ac:spMkLst>
            <pc:docMk/>
            <pc:sldMk cId="780396294" sldId="607"/>
            <ac:spMk id="22" creationId="{3EBE8569-6AEC-4B8C-8D53-2DE337CDBA65}"/>
          </ac:spMkLst>
        </pc:spChg>
        <pc:spChg chg="add del">
          <ac:chgData name="Jinhong Brejnholt (JINB)" userId="b8219c71-9da7-4a12-aded-a071d88b9102" providerId="ADAL" clId="{93E46F09-2D96-41D0-9808-45FAAD3A0D9A}" dt="2023-09-05T10:38:53.805" v="938" actId="26606"/>
          <ac:spMkLst>
            <pc:docMk/>
            <pc:sldMk cId="780396294" sldId="607"/>
            <ac:spMk id="24" creationId="{55D4142C-5077-457F-A6AD-3FECFDB39685}"/>
          </ac:spMkLst>
        </pc:spChg>
        <pc:spChg chg="add del">
          <ac:chgData name="Jinhong Brejnholt (JINB)" userId="b8219c71-9da7-4a12-aded-a071d88b9102" providerId="ADAL" clId="{93E46F09-2D96-41D0-9808-45FAAD3A0D9A}" dt="2023-09-05T10:38:53.805" v="938" actId="26606"/>
          <ac:spMkLst>
            <pc:docMk/>
            <pc:sldMk cId="780396294" sldId="607"/>
            <ac:spMk id="26" creationId="{7A5F0580-5EE9-419F-96EE-B6529EF6E7D0}"/>
          </ac:spMkLst>
        </pc:spChg>
        <pc:spChg chg="add del">
          <ac:chgData name="Jinhong Brejnholt (JINB)" userId="b8219c71-9da7-4a12-aded-a071d88b9102" providerId="ADAL" clId="{93E46F09-2D96-41D0-9808-45FAAD3A0D9A}" dt="2023-09-05T10:38:53.801" v="937" actId="26606"/>
          <ac:spMkLst>
            <pc:docMk/>
            <pc:sldMk cId="780396294" sldId="607"/>
            <ac:spMk id="31" creationId="{8FC9BE17-9A7B-462D-AE50-3D8777387304}"/>
          </ac:spMkLst>
        </pc:spChg>
        <pc:spChg chg="add del">
          <ac:chgData name="Jinhong Brejnholt (JINB)" userId="b8219c71-9da7-4a12-aded-a071d88b9102" providerId="ADAL" clId="{93E46F09-2D96-41D0-9808-45FAAD3A0D9A}" dt="2023-09-05T10:38:53.801" v="937" actId="26606"/>
          <ac:spMkLst>
            <pc:docMk/>
            <pc:sldMk cId="780396294" sldId="607"/>
            <ac:spMk id="33" creationId="{3EBE8569-6AEC-4B8C-8D53-2DE337CDBA65}"/>
          </ac:spMkLst>
        </pc:spChg>
        <pc:spChg chg="add del">
          <ac:chgData name="Jinhong Brejnholt (JINB)" userId="b8219c71-9da7-4a12-aded-a071d88b9102" providerId="ADAL" clId="{93E46F09-2D96-41D0-9808-45FAAD3A0D9A}" dt="2023-09-05T10:38:53.801" v="937" actId="26606"/>
          <ac:spMkLst>
            <pc:docMk/>
            <pc:sldMk cId="780396294" sldId="607"/>
            <ac:spMk id="35" creationId="{55D4142C-5077-457F-A6AD-3FECFDB39685}"/>
          </ac:spMkLst>
        </pc:spChg>
        <pc:spChg chg="add del">
          <ac:chgData name="Jinhong Brejnholt (JINB)" userId="b8219c71-9da7-4a12-aded-a071d88b9102" providerId="ADAL" clId="{93E46F09-2D96-41D0-9808-45FAAD3A0D9A}" dt="2023-09-05T10:38:53.801" v="937" actId="26606"/>
          <ac:spMkLst>
            <pc:docMk/>
            <pc:sldMk cId="780396294" sldId="607"/>
            <ac:spMk id="37" creationId="{7A5F0580-5EE9-419F-96EE-B6529EF6E7D0}"/>
          </ac:spMkLst>
        </pc:spChg>
        <pc:spChg chg="add">
          <ac:chgData name="Jinhong Brejnholt (JINB)" userId="b8219c71-9da7-4a12-aded-a071d88b9102" providerId="ADAL" clId="{93E46F09-2D96-41D0-9808-45FAAD3A0D9A}" dt="2023-09-05T10:38:53.805" v="938" actId="26606"/>
          <ac:spMkLst>
            <pc:docMk/>
            <pc:sldMk cId="780396294" sldId="607"/>
            <ac:spMk id="39" creationId="{04812C46-200A-4DEB-A05E-3ED6C68C2387}"/>
          </ac:spMkLst>
        </pc:spChg>
        <pc:spChg chg="add">
          <ac:chgData name="Jinhong Brejnholt (JINB)" userId="b8219c71-9da7-4a12-aded-a071d88b9102" providerId="ADAL" clId="{93E46F09-2D96-41D0-9808-45FAAD3A0D9A}" dt="2023-09-05T10:38:53.805" v="938" actId="26606"/>
          <ac:spMkLst>
            <pc:docMk/>
            <pc:sldMk cId="780396294" sldId="607"/>
            <ac:spMk id="40" creationId="{D1EA859B-E555-4109-94F3-6700E046E008}"/>
          </ac:spMkLst>
        </pc:spChg>
        <pc:picChg chg="add mod ord">
          <ac:chgData name="Jinhong Brejnholt (JINB)" userId="b8219c71-9da7-4a12-aded-a071d88b9102" providerId="ADAL" clId="{93E46F09-2D96-41D0-9808-45FAAD3A0D9A}" dt="2023-09-05T10:38:53.805" v="938" actId="26606"/>
          <ac:picMkLst>
            <pc:docMk/>
            <pc:sldMk cId="780396294" sldId="607"/>
            <ac:picMk id="4" creationId="{327A0F95-0B80-BC19-98CB-188896740BD1}"/>
          </ac:picMkLst>
        </pc:picChg>
      </pc:sldChg>
      <pc:sldChg chg="addSp delSp modSp new mod setBg delAnim modAnim">
        <pc:chgData name="Jinhong Brejnholt (JINB)" userId="b8219c71-9da7-4a12-aded-a071d88b9102" providerId="ADAL" clId="{93E46F09-2D96-41D0-9808-45FAAD3A0D9A}" dt="2023-09-06T07:01:10.674" v="1739"/>
        <pc:sldMkLst>
          <pc:docMk/>
          <pc:sldMk cId="1025007238" sldId="608"/>
        </pc:sldMkLst>
        <pc:spChg chg="mod">
          <ac:chgData name="Jinhong Brejnholt (JINB)" userId="b8219c71-9da7-4a12-aded-a071d88b9102" providerId="ADAL" clId="{93E46F09-2D96-41D0-9808-45FAAD3A0D9A}" dt="2023-09-05T11:24:37.964" v="1053" actId="20577"/>
          <ac:spMkLst>
            <pc:docMk/>
            <pc:sldMk cId="1025007238" sldId="608"/>
            <ac:spMk id="2" creationId="{4CBCEA1C-6867-846A-5442-18CE54E9D7AE}"/>
          </ac:spMkLst>
        </pc:spChg>
        <pc:spChg chg="del mod">
          <ac:chgData name="Jinhong Brejnholt (JINB)" userId="b8219c71-9da7-4a12-aded-a071d88b9102" providerId="ADAL" clId="{93E46F09-2D96-41D0-9808-45FAAD3A0D9A}" dt="2023-09-05T11:28:35.091" v="1181" actId="26606"/>
          <ac:spMkLst>
            <pc:docMk/>
            <pc:sldMk cId="1025007238" sldId="608"/>
            <ac:spMk id="3" creationId="{2F662E02-8B92-15AC-FAB8-6BEDD85C6B8B}"/>
          </ac:spMkLst>
        </pc:spChg>
        <pc:spChg chg="add mod">
          <ac:chgData name="Jinhong Brejnholt (JINB)" userId="b8219c71-9da7-4a12-aded-a071d88b9102" providerId="ADAL" clId="{93E46F09-2D96-41D0-9808-45FAAD3A0D9A}" dt="2023-09-06T06:38:10.161" v="1684" actId="1076"/>
          <ac:spMkLst>
            <pc:docMk/>
            <pc:sldMk cId="1025007238" sldId="608"/>
            <ac:spMk id="4" creationId="{2DC14986-2243-C27D-5F06-49E4538DE001}"/>
          </ac:spMkLst>
        </pc:spChg>
        <pc:spChg chg="add del mod">
          <ac:chgData name="Jinhong Brejnholt (JINB)" userId="b8219c71-9da7-4a12-aded-a071d88b9102" providerId="ADAL" clId="{93E46F09-2D96-41D0-9808-45FAAD3A0D9A}" dt="2023-09-06T06:38:30.228" v="1686" actId="478"/>
          <ac:spMkLst>
            <pc:docMk/>
            <pc:sldMk cId="1025007238" sldId="608"/>
            <ac:spMk id="6" creationId="{57FB8CFB-CA28-57FC-9F44-35ECABC5983B}"/>
          </ac:spMkLst>
        </pc:spChg>
        <pc:graphicFrameChg chg="add mod">
          <ac:chgData name="Jinhong Brejnholt (JINB)" userId="b8219c71-9da7-4a12-aded-a071d88b9102" providerId="ADAL" clId="{93E46F09-2D96-41D0-9808-45FAAD3A0D9A}" dt="2023-09-06T07:01:10.674" v="1739"/>
          <ac:graphicFrameMkLst>
            <pc:docMk/>
            <pc:sldMk cId="1025007238" sldId="608"/>
            <ac:graphicFrameMk id="5" creationId="{44B8445A-9A08-9766-667A-255337FC2075}"/>
          </ac:graphicFrameMkLst>
        </pc:graphicFrameChg>
      </pc:sldChg>
      <pc:sldChg chg="addSp modSp new del">
        <pc:chgData name="Jinhong Brejnholt (JINB)" userId="b8219c71-9da7-4a12-aded-a071d88b9102" providerId="ADAL" clId="{93E46F09-2D96-41D0-9808-45FAAD3A0D9A}" dt="2023-09-05T10:45:39.838" v="978" actId="47"/>
        <pc:sldMkLst>
          <pc:docMk/>
          <pc:sldMk cId="1237410044" sldId="608"/>
        </pc:sldMkLst>
        <pc:spChg chg="add mod">
          <ac:chgData name="Jinhong Brejnholt (JINB)" userId="b8219c71-9da7-4a12-aded-a071d88b9102" providerId="ADAL" clId="{93E46F09-2D96-41D0-9808-45FAAD3A0D9A}" dt="2023-09-05T10:42:53.860" v="952"/>
          <ac:spMkLst>
            <pc:docMk/>
            <pc:sldMk cId="1237410044" sldId="608"/>
            <ac:spMk id="4" creationId="{1B735545-414A-DA27-C7DF-788D3125117B}"/>
          </ac:spMkLst>
        </pc:spChg>
        <pc:picChg chg="add mod">
          <ac:chgData name="Jinhong Brejnholt (JINB)" userId="b8219c71-9da7-4a12-aded-a071d88b9102" providerId="ADAL" clId="{93E46F09-2D96-41D0-9808-45FAAD3A0D9A}" dt="2023-09-05T10:43:34.857" v="963" actId="1076"/>
          <ac:picMkLst>
            <pc:docMk/>
            <pc:sldMk cId="1237410044" sldId="608"/>
            <ac:picMk id="5" creationId="{DB9C5C75-0B8C-BB2D-408E-AA29ED496B2E}"/>
          </ac:picMkLst>
        </pc:picChg>
      </pc:sldChg>
      <pc:sldChg chg="add del setBg">
        <pc:chgData name="Jinhong Brejnholt (JINB)" userId="b8219c71-9da7-4a12-aded-a071d88b9102" providerId="ADAL" clId="{93E46F09-2D96-41D0-9808-45FAAD3A0D9A}" dt="2023-09-06T06:38:42.277" v="1689" actId="47"/>
        <pc:sldMkLst>
          <pc:docMk/>
          <pc:sldMk cId="855385179" sldId="609"/>
        </pc:sldMkLst>
      </pc:sldChg>
      <pc:sldChg chg="modSp add mod modAnim">
        <pc:chgData name="Jinhong Brejnholt (JINB)" userId="b8219c71-9da7-4a12-aded-a071d88b9102" providerId="ADAL" clId="{93E46F09-2D96-41D0-9808-45FAAD3A0D9A}" dt="2023-09-06T07:01:00.515" v="1737"/>
        <pc:sldMkLst>
          <pc:docMk/>
          <pc:sldMk cId="3057923913" sldId="610"/>
        </pc:sldMkLst>
        <pc:spChg chg="mod">
          <ac:chgData name="Jinhong Brejnholt (JINB)" userId="b8219c71-9da7-4a12-aded-a071d88b9102" providerId="ADAL" clId="{93E46F09-2D96-41D0-9808-45FAAD3A0D9A}" dt="2023-09-06T06:39:25.267" v="1696" actId="1076"/>
          <ac:spMkLst>
            <pc:docMk/>
            <pc:sldMk cId="3057923913" sldId="610"/>
            <ac:spMk id="4" creationId="{2DC14986-2243-C27D-5F06-49E4538DE001}"/>
          </ac:spMkLst>
        </pc:spChg>
        <pc:graphicFrameChg chg="mod">
          <ac:chgData name="Jinhong Brejnholt (JINB)" userId="b8219c71-9da7-4a12-aded-a071d88b9102" providerId="ADAL" clId="{93E46F09-2D96-41D0-9808-45FAAD3A0D9A}" dt="2023-09-06T07:01:00.515" v="1737"/>
          <ac:graphicFrameMkLst>
            <pc:docMk/>
            <pc:sldMk cId="3057923913" sldId="610"/>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1:21.027" v="1741"/>
        <pc:sldMkLst>
          <pc:docMk/>
          <pc:sldMk cId="2683196636" sldId="611"/>
        </pc:sldMkLst>
        <pc:spChg chg="mod">
          <ac:chgData name="Jinhong Brejnholt (JINB)" userId="b8219c71-9da7-4a12-aded-a071d88b9102" providerId="ADAL" clId="{93E46F09-2D96-41D0-9808-45FAAD3A0D9A}" dt="2023-09-06T06:39:55.818" v="1701" actId="1076"/>
          <ac:spMkLst>
            <pc:docMk/>
            <pc:sldMk cId="2683196636" sldId="611"/>
            <ac:spMk id="4" creationId="{2DC14986-2243-C27D-5F06-49E4538DE001}"/>
          </ac:spMkLst>
        </pc:spChg>
        <pc:graphicFrameChg chg="mod">
          <ac:chgData name="Jinhong Brejnholt (JINB)" userId="b8219c71-9da7-4a12-aded-a071d88b9102" providerId="ADAL" clId="{93E46F09-2D96-41D0-9808-45FAAD3A0D9A}" dt="2023-09-06T07:01:21.027" v="1741"/>
          <ac:graphicFrameMkLst>
            <pc:docMk/>
            <pc:sldMk cId="2683196636" sldId="611"/>
            <ac:graphicFrameMk id="5" creationId="{44B8445A-9A08-9766-667A-255337FC2075}"/>
          </ac:graphicFrameMkLst>
        </pc:graphicFrameChg>
      </pc:sldChg>
      <pc:sldChg chg="modSp add mod modAnim">
        <pc:chgData name="Jinhong Brejnholt (JINB)" userId="b8219c71-9da7-4a12-aded-a071d88b9102" providerId="ADAL" clId="{93E46F09-2D96-41D0-9808-45FAAD3A0D9A}" dt="2023-09-06T07:00:46.520" v="1735" actId="20577"/>
        <pc:sldMkLst>
          <pc:docMk/>
          <pc:sldMk cId="2525046678" sldId="612"/>
        </pc:sldMkLst>
        <pc:spChg chg="mod">
          <ac:chgData name="Jinhong Brejnholt (JINB)" userId="b8219c71-9da7-4a12-aded-a071d88b9102" providerId="ADAL" clId="{93E46F09-2D96-41D0-9808-45FAAD3A0D9A}" dt="2023-09-06T06:40:19.733" v="1703" actId="1076"/>
          <ac:spMkLst>
            <pc:docMk/>
            <pc:sldMk cId="2525046678" sldId="612"/>
            <ac:spMk id="4" creationId="{2DC14986-2243-C27D-5F06-49E4538DE001}"/>
          </ac:spMkLst>
        </pc:spChg>
        <pc:graphicFrameChg chg="mod">
          <ac:chgData name="Jinhong Brejnholt (JINB)" userId="b8219c71-9da7-4a12-aded-a071d88b9102" providerId="ADAL" clId="{93E46F09-2D96-41D0-9808-45FAAD3A0D9A}" dt="2023-09-06T07:00:46.520" v="1735" actId="20577"/>
          <ac:graphicFrameMkLst>
            <pc:docMk/>
            <pc:sldMk cId="2525046678" sldId="612"/>
            <ac:graphicFrameMk id="5" creationId="{44B8445A-9A08-9766-667A-255337FC2075}"/>
          </ac:graphicFrameMkLst>
        </pc:graphicFrameChg>
      </pc:sldChg>
      <pc:sldMasterChg chg="delSldLayout">
        <pc:chgData name="Jinhong Brejnholt (JINB)" userId="b8219c71-9da7-4a12-aded-a071d88b9102" providerId="ADAL" clId="{93E46F09-2D96-41D0-9808-45FAAD3A0D9A}" dt="2023-09-05T07:22:07.771" v="36" actId="47"/>
        <pc:sldMasterMkLst>
          <pc:docMk/>
          <pc:sldMasterMk cId="1714019241" sldId="2147483648"/>
        </pc:sldMasterMkLst>
        <pc:sldLayoutChg chg="del">
          <pc:chgData name="Jinhong Brejnholt (JINB)" userId="b8219c71-9da7-4a12-aded-a071d88b9102" providerId="ADAL" clId="{93E46F09-2D96-41D0-9808-45FAAD3A0D9A}" dt="2023-09-05T07:20:48.471" v="21" actId="47"/>
          <pc:sldLayoutMkLst>
            <pc:docMk/>
            <pc:sldMasterMk cId="1714019241" sldId="2147483648"/>
            <pc:sldLayoutMk cId="1945129576" sldId="2147483661"/>
          </pc:sldLayoutMkLst>
        </pc:sldLayoutChg>
        <pc:sldLayoutChg chg="del">
          <pc:chgData name="Jinhong Brejnholt (JINB)" userId="b8219c71-9da7-4a12-aded-a071d88b9102" providerId="ADAL" clId="{93E46F09-2D96-41D0-9808-45FAAD3A0D9A}" dt="2023-09-05T07:22:07.771" v="36" actId="47"/>
          <pc:sldLayoutMkLst>
            <pc:docMk/>
            <pc:sldMasterMk cId="1714019241" sldId="2147483648"/>
            <pc:sldLayoutMk cId="188236443"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dgm:spPr/>
      <dgm:t>
        <a:bodyPr/>
        <a:lstStyle/>
        <a:p>
          <a:r>
            <a:rPr lang="en-US" dirty="0"/>
            <a:t>IDE Clean Code Integration</a:t>
          </a:r>
        </a:p>
        <a:p>
          <a:r>
            <a:rPr lang="en-US" dirty="0" err="1"/>
            <a:t>Cli</a:t>
          </a:r>
          <a:r>
            <a:rPr lang="en-US" dirty="0"/>
            <a:t> Scanning</a:t>
          </a:r>
        </a:p>
        <a:p>
          <a:r>
            <a:rPr lang="en-US" dirty="0"/>
            <a:t>Private artifact registry</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BC3EC547-83F4-486E-B284-8D5D57D87C27}">
      <dgm:prSet/>
      <dgm:spPr/>
      <dgm:t>
        <a:bodyPr/>
        <a:lstStyle/>
        <a:p>
          <a:r>
            <a:rPr lang="en-US" dirty="0"/>
            <a:t>Static Code Analysis</a:t>
          </a:r>
        </a:p>
        <a:p>
          <a:r>
            <a:rPr lang="en-US" dirty="0"/>
            <a:t>Test Coverage</a:t>
          </a:r>
        </a:p>
        <a:p>
          <a:r>
            <a:rPr lang="en-US" dirty="0"/>
            <a:t>CVE scanning</a:t>
          </a:r>
        </a:p>
        <a:p>
          <a:r>
            <a:rPr lang="en-US" dirty="0"/>
            <a:t>License scanning</a:t>
          </a:r>
        </a:p>
      </dgm:t>
    </dgm:pt>
    <dgm:pt modelId="{A1F6D661-9FC0-4E82-949C-549E73AEA7D4}" type="parTrans" cxnId="{032B1040-08B9-4BFC-92E3-43E0DF3C5A56}">
      <dgm:prSet/>
      <dgm:spPr/>
      <dgm:t>
        <a:bodyPr/>
        <a:lstStyle/>
        <a:p>
          <a:endParaRPr lang="en-US"/>
        </a:p>
      </dgm:t>
    </dgm:pt>
    <dgm:pt modelId="{52277F99-43AD-4D77-8AE2-18E8CEBB1380}" type="sibTrans" cxnId="{032B1040-08B9-4BFC-92E3-43E0DF3C5A56}">
      <dgm:prSet phldrT="2" phldr="0"/>
      <dgm:spPr/>
      <dgm:t>
        <a:bodyPr/>
        <a:lstStyle/>
        <a:p>
          <a:r>
            <a:rPr lang="en-US"/>
            <a:t>2</a:t>
          </a:r>
        </a:p>
      </dgm:t>
    </dgm:pt>
    <dgm:pt modelId="{A03E5FED-81D4-447F-86DF-D371A049B706}">
      <dgm:prSet/>
      <dgm:spPr/>
      <dgm:t>
        <a:bodyPr/>
        <a:lstStyle/>
        <a:p>
          <a:r>
            <a:rPr lang="en-US" dirty="0"/>
            <a:t>Image signing</a:t>
          </a:r>
        </a:p>
        <a:p>
          <a:r>
            <a:rPr lang="en-US" dirty="0"/>
            <a:t>Private container registry</a:t>
          </a:r>
        </a:p>
        <a:p>
          <a:r>
            <a:rPr lang="en-US" dirty="0"/>
            <a:t>Lightweight change process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dgm:spPr/>
      <dgm:t>
        <a:bodyPr/>
        <a:lstStyle/>
        <a:p>
          <a:r>
            <a:rPr lang="en-US" dirty="0"/>
            <a:t>Runtime CVE scanning</a:t>
          </a:r>
        </a:p>
        <a:p>
          <a:r>
            <a:rPr lang="en-US" dirty="0"/>
            <a:t>Security Policies enforcement</a:t>
          </a:r>
        </a:p>
        <a:p>
          <a:r>
            <a:rPr lang="en-US" dirty="0"/>
            <a:t>Best Practice Policies Enforcement</a:t>
          </a:r>
        </a:p>
        <a:p>
          <a:r>
            <a:rPr lang="en-US" dirty="0"/>
            <a:t>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FBCFEEB7-1921-4544-85D1-710EA396CE6D}">
      <dgm:prSet/>
      <dgm:spPr/>
      <dgm:t>
        <a:bodyPr/>
        <a:lstStyle/>
        <a:p>
          <a:r>
            <a:rPr lang="en-US" dirty="0"/>
            <a:t> Behavior</a:t>
          </a:r>
        </a:p>
      </dgm:t>
    </dgm:pt>
    <dgm:pt modelId="{5CCAC813-0976-400A-8C65-E3CE1C8BBC8B}" type="parTrans" cxnId="{996552C6-F1A4-4D8C-80D0-3C9B9BEBC8CB}">
      <dgm:prSet/>
      <dgm:spPr/>
      <dgm:t>
        <a:bodyPr/>
        <a:lstStyle/>
        <a:p>
          <a:endParaRPr lang="en-US"/>
        </a:p>
      </dgm:t>
    </dgm:pt>
    <dgm:pt modelId="{8975E86F-8EBC-4458-9042-ABA73599AD85}" type="sibTrans" cxnId="{996552C6-F1A4-4D8C-80D0-3C9B9BEBC8CB}">
      <dgm:prSet/>
      <dgm:spPr/>
      <dgm:t>
        <a:bodyPr/>
        <a:lstStyle/>
        <a:p>
          <a:endParaRPr lang="en-US"/>
        </a:p>
      </dgm:t>
    </dgm:pt>
    <dgm:pt modelId="{36239A27-5C8C-4677-81CB-460FCB61480F}">
      <dgm:prSet/>
      <dgm:spPr/>
      <dgm:t>
        <a:bodyPr/>
        <a:lstStyle/>
        <a:p>
          <a:r>
            <a:rPr lang="en-US" dirty="0"/>
            <a:t> Resource consumption</a:t>
          </a:r>
        </a:p>
      </dgm:t>
    </dgm:pt>
    <dgm:pt modelId="{B9422642-74EA-45DB-A31B-EE9007D45B7B}" type="parTrans" cxnId="{23E79E77-30A4-4B1B-A262-534B39CFDC9B}">
      <dgm:prSet/>
      <dgm:spPr/>
      <dgm:t>
        <a:bodyPr/>
        <a:lstStyle/>
        <a:p>
          <a:endParaRPr lang="en-US"/>
        </a:p>
      </dgm:t>
    </dgm:pt>
    <dgm:pt modelId="{0588FAEF-47CF-4B36-B0BA-23A35D2632BF}" type="sibTrans" cxnId="{23E79E77-30A4-4B1B-A262-534B39CFDC9B}">
      <dgm:prSet/>
      <dgm:spPr/>
      <dgm:t>
        <a:bodyPr/>
        <a:lstStyle/>
        <a:p>
          <a:endParaRPr lang="en-US"/>
        </a:p>
      </dgm:t>
    </dgm:pt>
    <dgm:pt modelId="{F6C380CD-74FB-4613-9ED3-A3DB4FFEE4D7}">
      <dgm:prSet/>
      <dgm:spPr/>
      <dgm:t>
        <a:bodyPr/>
        <a:lstStyle/>
        <a:p>
          <a:r>
            <a:rPr lang="en-US" dirty="0"/>
            <a:t> Performance</a:t>
          </a:r>
        </a:p>
      </dgm:t>
    </dgm:pt>
    <dgm:pt modelId="{65653BA3-53CB-400A-B373-3089C439B65F}" type="parTrans" cxnId="{855F3D1E-1A6B-4748-9407-7D92A43DD5DD}">
      <dgm:prSet/>
      <dgm:spPr/>
      <dgm:t>
        <a:bodyPr/>
        <a:lstStyle/>
        <a:p>
          <a:endParaRPr lang="en-US"/>
        </a:p>
      </dgm:t>
    </dgm:pt>
    <dgm:pt modelId="{15858616-C6D8-4541-9BB1-F2C0E9982999}" type="sibTrans" cxnId="{855F3D1E-1A6B-4748-9407-7D92A43DD5DD}">
      <dgm:prSet/>
      <dgm:spPr/>
      <dgm:t>
        <a:bodyPr/>
        <a:lstStyle/>
        <a:p>
          <a:endParaRPr lang="en-US"/>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7BD1C60A-0EA9-4093-B3D2-2A6AE5261B17}" type="pres">
      <dgm:prSet presAssocID="{BC3EC547-83F4-486E-B284-8D5D57D87C27}" presName="compositeNode" presStyleCnt="0"/>
      <dgm:spPr/>
    </dgm:pt>
    <dgm:pt modelId="{82E4ED8D-817A-45E8-AF80-1DE340EF947E}" type="pres">
      <dgm:prSet presAssocID="{BC3EC547-83F4-486E-B284-8D5D57D87C27}" presName="parTx" presStyleLbl="node1" presStyleIdx="0" presStyleCnt="0">
        <dgm:presLayoutVars>
          <dgm:chMax val="0"/>
          <dgm:chPref val="0"/>
          <dgm:bulletEnabled val="1"/>
        </dgm:presLayoutVars>
      </dgm:prSet>
      <dgm:spPr/>
    </dgm:pt>
    <dgm:pt modelId="{BF153FF1-98CE-496A-B7AC-28B16A86C43B}" type="pres">
      <dgm:prSet presAssocID="{BC3EC547-83F4-486E-B284-8D5D57D87C27}" presName="parSh" presStyleCnt="0"/>
      <dgm:spPr/>
    </dgm:pt>
    <dgm:pt modelId="{34600E47-78DC-4A2E-B9FD-ED4EF558D4A0}" type="pres">
      <dgm:prSet presAssocID="{BC3EC547-83F4-486E-B284-8D5D57D87C27}" presName="lineNode" presStyleLbl="alignAccFollowNode1" presStyleIdx="3" presStyleCnt="12"/>
      <dgm:spPr/>
    </dgm:pt>
    <dgm:pt modelId="{FF95EC06-F25E-448B-95A9-F4B882C114B2}" type="pres">
      <dgm:prSet presAssocID="{BC3EC547-83F4-486E-B284-8D5D57D87C27}" presName="lineArrowNode" presStyleLbl="alignAccFollowNode1" presStyleIdx="4" presStyleCnt="12"/>
      <dgm:spPr/>
    </dgm:pt>
    <dgm:pt modelId="{953349F7-09FB-43A5-97B5-6DFC6E60EE6B}" type="pres">
      <dgm:prSet presAssocID="{52277F99-43AD-4D77-8AE2-18E8CEBB1380}" presName="sibTransNodeCircle" presStyleLbl="alignNode1" presStyleIdx="1" presStyleCnt="4">
        <dgm:presLayoutVars>
          <dgm:chMax val="0"/>
          <dgm:bulletEnabled/>
        </dgm:presLayoutVars>
      </dgm:prSet>
      <dgm:spPr/>
    </dgm:pt>
    <dgm:pt modelId="{0F7AB560-2EA5-49DC-B57A-36944CA51662}" type="pres">
      <dgm:prSet presAssocID="{52277F99-43AD-4D77-8AE2-18E8CEBB1380}" presName="spacerBetweenCircleAndCallout" presStyleCnt="0">
        <dgm:presLayoutVars/>
      </dgm:prSet>
      <dgm:spPr/>
    </dgm:pt>
    <dgm:pt modelId="{21F10F80-3081-4227-9878-65234410414E}" type="pres">
      <dgm:prSet presAssocID="{BC3EC547-83F4-486E-B284-8D5D57D87C27}" presName="nodeText" presStyleLbl="alignAccFollowNode1" presStyleIdx="5" presStyleCnt="12">
        <dgm:presLayoutVars>
          <dgm:bulletEnabled val="1"/>
        </dgm:presLayoutVars>
      </dgm:prSet>
      <dgm:spPr/>
    </dgm:pt>
    <dgm:pt modelId="{589471C4-40B2-4C41-83C7-26FC721F11AE}" type="pres">
      <dgm:prSet presAssocID="{52277F99-43AD-4D77-8AE2-18E8CEBB1380}"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B4CA6B0F-DD8B-46E1-AB92-1836499B9667}" type="presOf" srcId="{BC3EC547-83F4-486E-B284-8D5D57D87C27}" destId="{21F10F80-3081-4227-9878-65234410414E}" srcOrd="0" destOrd="0" presId="urn:microsoft.com/office/officeart/2016/7/layout/LinearArrowProcessNumbered"/>
    <dgm:cxn modelId="{855F3D1E-1A6B-4748-9407-7D92A43DD5DD}" srcId="{C793D4B0-5B01-43D7-BD82-E569876D9577}" destId="{F6C380CD-74FB-4613-9ED3-A3DB4FFEE4D7}" srcOrd="1" destOrd="0" parTransId="{65653BA3-53CB-400A-B373-3089C439B65F}" sibTransId="{15858616-C6D8-4541-9BB1-F2C0E9982999}"/>
    <dgm:cxn modelId="{4E69BA1E-6842-4932-B82A-4EBF5F63EBA7}" type="presOf" srcId="{A03E5FED-81D4-447F-86DF-D371A049B706}" destId="{24CCC899-2A24-4646-BF85-A51740CDE131}" srcOrd="0" destOrd="0" presId="urn:microsoft.com/office/officeart/2016/7/layout/LinearArrowProcessNumbered"/>
    <dgm:cxn modelId="{3011103F-848F-4199-A810-46968BC13610}" type="presOf" srcId="{F6C380CD-74FB-4613-9ED3-A3DB4FFEE4D7}" destId="{B822E767-0B7C-4D4A-8FD6-68773FBE3401}" srcOrd="0" destOrd="2" presId="urn:microsoft.com/office/officeart/2016/7/layout/LinearArrowProcessNumbered"/>
    <dgm:cxn modelId="{032B1040-08B9-4BFC-92E3-43E0DF3C5A56}" srcId="{D976A561-1D97-431D-A96C-405EF5955B75}" destId="{BC3EC547-83F4-486E-B284-8D5D57D87C27}" srcOrd="1" destOrd="0" parTransId="{A1F6D661-9FC0-4E82-949C-549E73AEA7D4}" sibTransId="{52277F99-43AD-4D77-8AE2-18E8CEBB1380}"/>
    <dgm:cxn modelId="{9F27515B-7A47-499D-A7D3-17A179A9904C}" srcId="{D976A561-1D97-431D-A96C-405EF5955B75}" destId="{A03E5FED-81D4-447F-86DF-D371A049B706}" srcOrd="2" destOrd="0" parTransId="{7CEA9B50-E0ED-4F93-8F97-D2C9CB6E8F2E}" sibTransId="{B94B2D2D-8B07-4674-8771-B3F31AB982BD}"/>
    <dgm:cxn modelId="{E601B366-D6E2-45A4-A7E8-03D51A89F26D}" type="presOf" srcId="{FBCFEEB7-1921-4544-85D1-710EA396CE6D}" destId="{B822E767-0B7C-4D4A-8FD6-68773FBE3401}" srcOrd="0" destOrd="1" presId="urn:microsoft.com/office/officeart/2016/7/layout/LinearArrowProcessNumbered"/>
    <dgm:cxn modelId="{FA72D06D-1DBA-4868-98C1-80F28ADEB78E}" type="presOf" srcId="{36239A27-5C8C-4677-81CB-460FCB61480F}" destId="{B822E767-0B7C-4D4A-8FD6-68773FBE3401}" srcOrd="0" destOrd="3" presId="urn:microsoft.com/office/officeart/2016/7/layout/LinearArrowProcessNumbered"/>
    <dgm:cxn modelId="{8AF1C875-EFFA-4414-A550-680D99794698}" type="presOf" srcId="{AB0D2A85-C966-4D55-9D29-5515B449E522}" destId="{048B26B8-D197-4577-970E-D9A6EEEAC727}" srcOrd="0" destOrd="0" presId="urn:microsoft.com/office/officeart/2016/7/layout/LinearArrowProcessNumbered"/>
    <dgm:cxn modelId="{23E79E77-30A4-4B1B-A262-534B39CFDC9B}" srcId="{C793D4B0-5B01-43D7-BD82-E569876D9577}" destId="{36239A27-5C8C-4677-81CB-460FCB61480F}" srcOrd="2" destOrd="0" parTransId="{B9422642-74EA-45DB-A31B-EE9007D45B7B}" sibTransId="{0588FAEF-47CF-4B36-B0BA-23A35D2632BF}"/>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8DBE01B2-9DC6-4F26-B0BC-05D354D1A27D}" type="presOf" srcId="{52277F99-43AD-4D77-8AE2-18E8CEBB1380}" destId="{953349F7-09FB-43A5-97B5-6DFC6E60EE6B}"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996552C6-F1A4-4D8C-80D0-3C9B9BEBC8CB}" srcId="{C793D4B0-5B01-43D7-BD82-E569876D9577}" destId="{FBCFEEB7-1921-4544-85D1-710EA396CE6D}" srcOrd="0" destOrd="0" parTransId="{5CCAC813-0976-400A-8C65-E3CE1C8BBC8B}" sibTransId="{8975E86F-8EBC-4458-9042-ABA73599AD85}"/>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209462D3-0C66-42A4-A5FA-0C1705657F8A}" type="presParOf" srcId="{41C25B00-C005-4151-9295-E57B156F3FB6}" destId="{7BD1C60A-0EA9-4093-B3D2-2A6AE5261B17}" srcOrd="2" destOrd="0" presId="urn:microsoft.com/office/officeart/2016/7/layout/LinearArrowProcessNumbered"/>
    <dgm:cxn modelId="{FFA7D503-2142-40B0-9CD2-D1E8BC549DDA}" type="presParOf" srcId="{7BD1C60A-0EA9-4093-B3D2-2A6AE5261B17}" destId="{82E4ED8D-817A-45E8-AF80-1DE340EF947E}" srcOrd="0" destOrd="0" presId="urn:microsoft.com/office/officeart/2016/7/layout/LinearArrowProcessNumbered"/>
    <dgm:cxn modelId="{B1BA21F8-3444-44A8-A131-0D5F804217AA}" type="presParOf" srcId="{7BD1C60A-0EA9-4093-B3D2-2A6AE5261B17}" destId="{BF153FF1-98CE-496A-B7AC-28B16A86C43B}" srcOrd="1" destOrd="0" presId="urn:microsoft.com/office/officeart/2016/7/layout/LinearArrowProcessNumbered"/>
    <dgm:cxn modelId="{96252EF6-E390-4AE0-A86A-D3D5EC5C269C}" type="presParOf" srcId="{BF153FF1-98CE-496A-B7AC-28B16A86C43B}" destId="{34600E47-78DC-4A2E-B9FD-ED4EF558D4A0}" srcOrd="0" destOrd="0" presId="urn:microsoft.com/office/officeart/2016/7/layout/LinearArrowProcessNumbered"/>
    <dgm:cxn modelId="{2C4A3B27-9C51-419A-A59A-40AEFF64781B}" type="presParOf" srcId="{BF153FF1-98CE-496A-B7AC-28B16A86C43B}" destId="{FF95EC06-F25E-448B-95A9-F4B882C114B2}" srcOrd="1" destOrd="0" presId="urn:microsoft.com/office/officeart/2016/7/layout/LinearArrowProcessNumbered"/>
    <dgm:cxn modelId="{11FE27CA-013C-4726-847D-91CE155DFF30}" type="presParOf" srcId="{BF153FF1-98CE-496A-B7AC-28B16A86C43B}" destId="{953349F7-09FB-43A5-97B5-6DFC6E60EE6B}" srcOrd="2" destOrd="0" presId="urn:microsoft.com/office/officeart/2016/7/layout/LinearArrowProcessNumbered"/>
    <dgm:cxn modelId="{F75DCEAE-EDB8-449C-877D-55A7D1462735}" type="presParOf" srcId="{BF153FF1-98CE-496A-B7AC-28B16A86C43B}" destId="{0F7AB560-2EA5-49DC-B57A-36944CA51662}" srcOrd="3" destOrd="0" presId="urn:microsoft.com/office/officeart/2016/7/layout/LinearArrowProcessNumbered"/>
    <dgm:cxn modelId="{784BC765-C08C-4CC0-8C82-625CC6BCFC44}" type="presParOf" srcId="{7BD1C60A-0EA9-4093-B3D2-2A6AE5261B17}" destId="{21F10F80-3081-4227-9878-65234410414E}" srcOrd="2" destOrd="0" presId="urn:microsoft.com/office/officeart/2016/7/layout/LinearArrowProcessNumbered"/>
    <dgm:cxn modelId="{12BAF852-0E3F-4714-9444-A90950B5E592}" type="presParOf" srcId="{41C25B00-C005-4151-9295-E57B156F3FB6}" destId="{589471C4-40B2-4C41-83C7-26FC721F11AE}"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dgm:spPr/>
      <dgm:t>
        <a:bodyPr/>
        <a:lstStyle/>
        <a:p>
          <a:r>
            <a:rPr lang="en-US" dirty="0"/>
            <a:t>IDE Clean Code Integration</a:t>
          </a:r>
        </a:p>
        <a:p>
          <a:r>
            <a:rPr lang="en-US" dirty="0" err="1"/>
            <a:t>Cli</a:t>
          </a:r>
          <a:r>
            <a:rPr lang="en-US" dirty="0"/>
            <a:t> Scanning</a:t>
          </a:r>
        </a:p>
        <a:p>
          <a:r>
            <a:rPr lang="en-US" dirty="0"/>
            <a:t>Private artifact registry</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BC3EC547-83F4-486E-B284-8D5D57D87C27}">
      <dgm:prSet/>
      <dgm:spPr/>
      <dgm:t>
        <a:bodyPr/>
        <a:lstStyle/>
        <a:p>
          <a:r>
            <a:rPr lang="en-US" dirty="0"/>
            <a:t>Static Code Analysis</a:t>
          </a:r>
        </a:p>
        <a:p>
          <a:r>
            <a:rPr lang="en-US" dirty="0"/>
            <a:t>Test Coverage</a:t>
          </a:r>
        </a:p>
        <a:p>
          <a:r>
            <a:rPr lang="en-US" dirty="0"/>
            <a:t>CVE scanning</a:t>
          </a:r>
        </a:p>
        <a:p>
          <a:r>
            <a:rPr lang="en-US" dirty="0"/>
            <a:t>License scanning</a:t>
          </a:r>
        </a:p>
      </dgm:t>
    </dgm:pt>
    <dgm:pt modelId="{A1F6D661-9FC0-4E82-949C-549E73AEA7D4}" type="parTrans" cxnId="{032B1040-08B9-4BFC-92E3-43E0DF3C5A56}">
      <dgm:prSet/>
      <dgm:spPr/>
      <dgm:t>
        <a:bodyPr/>
        <a:lstStyle/>
        <a:p>
          <a:endParaRPr lang="en-US"/>
        </a:p>
      </dgm:t>
    </dgm:pt>
    <dgm:pt modelId="{52277F99-43AD-4D77-8AE2-18E8CEBB1380}" type="sibTrans" cxnId="{032B1040-08B9-4BFC-92E3-43E0DF3C5A56}">
      <dgm:prSet phldrT="2" phldr="0"/>
      <dgm:spPr/>
      <dgm:t>
        <a:bodyPr/>
        <a:lstStyle/>
        <a:p>
          <a:r>
            <a:rPr lang="en-US"/>
            <a:t>2</a:t>
          </a:r>
        </a:p>
      </dgm:t>
    </dgm:pt>
    <dgm:pt modelId="{A03E5FED-81D4-447F-86DF-D371A049B706}">
      <dgm:prSet/>
      <dgm:spPr/>
      <dgm:t>
        <a:bodyPr/>
        <a:lstStyle/>
        <a:p>
          <a:r>
            <a:rPr lang="en-US" dirty="0"/>
            <a:t>Image signing</a:t>
          </a:r>
        </a:p>
        <a:p>
          <a:r>
            <a:rPr lang="en-US" dirty="0"/>
            <a:t>Private container registry</a:t>
          </a:r>
        </a:p>
        <a:p>
          <a:r>
            <a:rPr lang="en-US" dirty="0"/>
            <a:t>Lightweight change process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dgm:spPr/>
      <dgm:t>
        <a:bodyPr/>
        <a:lstStyle/>
        <a:p>
          <a:r>
            <a:rPr lang="en-US" dirty="0"/>
            <a:t>Runtime CVE scanning</a:t>
          </a:r>
        </a:p>
        <a:p>
          <a:r>
            <a:rPr lang="en-US" dirty="0"/>
            <a:t>Security Policies enforcement</a:t>
          </a:r>
        </a:p>
        <a:p>
          <a:r>
            <a:rPr lang="en-US" dirty="0"/>
            <a:t>Best Practice Policies Enforcement</a:t>
          </a:r>
        </a:p>
        <a:p>
          <a:r>
            <a:rPr lang="en-US" dirty="0"/>
            <a:t>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122DF596-21D6-42C4-AFC1-390489173F94}">
      <dgm:prSet/>
      <dgm:spPr/>
      <dgm:t>
        <a:bodyPr/>
        <a:lstStyle/>
        <a:p>
          <a:r>
            <a:rPr lang="en-US" dirty="0"/>
            <a:t> Behavior</a:t>
          </a:r>
        </a:p>
      </dgm:t>
    </dgm:pt>
    <dgm:pt modelId="{F12AFCCA-826C-4EC2-BA3E-E7DD6A81BEF5}" type="parTrans" cxnId="{ECE498D2-A6FC-4B5B-9F5E-593F9F19F72C}">
      <dgm:prSet/>
      <dgm:spPr/>
      <dgm:t>
        <a:bodyPr/>
        <a:lstStyle/>
        <a:p>
          <a:endParaRPr lang="en-US"/>
        </a:p>
      </dgm:t>
    </dgm:pt>
    <dgm:pt modelId="{BEFA50E2-CD34-4E6F-8F97-A1E9F217C826}" type="sibTrans" cxnId="{ECE498D2-A6FC-4B5B-9F5E-593F9F19F72C}">
      <dgm:prSet phldrT="5" phldr="0"/>
      <dgm:spPr/>
      <dgm:t>
        <a:bodyPr/>
        <a:lstStyle/>
        <a:p>
          <a:endParaRPr lang="en-GB"/>
        </a:p>
      </dgm:t>
    </dgm:pt>
    <dgm:pt modelId="{34F7EC14-1B84-47D9-A92A-47547C6618EF}">
      <dgm:prSet/>
      <dgm:spPr/>
      <dgm:t>
        <a:bodyPr/>
        <a:lstStyle/>
        <a:p>
          <a:r>
            <a:rPr lang="en-US" dirty="0"/>
            <a:t> Performance</a:t>
          </a:r>
        </a:p>
      </dgm:t>
    </dgm:pt>
    <dgm:pt modelId="{CDA126FC-71F6-49F8-AEF4-A8A8AA271F52}" type="parTrans" cxnId="{9F86E62B-E153-4F88-AF14-3B954F65E5E5}">
      <dgm:prSet/>
      <dgm:spPr/>
      <dgm:t>
        <a:bodyPr/>
        <a:lstStyle/>
        <a:p>
          <a:endParaRPr lang="en-US"/>
        </a:p>
      </dgm:t>
    </dgm:pt>
    <dgm:pt modelId="{D50CD0E7-4E3C-477B-9753-0691B5BFA19E}" type="sibTrans" cxnId="{9F86E62B-E153-4F88-AF14-3B954F65E5E5}">
      <dgm:prSet/>
      <dgm:spPr/>
      <dgm:t>
        <a:bodyPr/>
        <a:lstStyle/>
        <a:p>
          <a:endParaRPr lang="en-US"/>
        </a:p>
      </dgm:t>
    </dgm:pt>
    <dgm:pt modelId="{A9BCC9E0-1D1E-4BE6-A6DD-EAE5F763186B}">
      <dgm:prSet/>
      <dgm:spPr/>
      <dgm:t>
        <a:bodyPr/>
        <a:lstStyle/>
        <a:p>
          <a:r>
            <a:rPr lang="en-US" dirty="0"/>
            <a:t> Resource consumption</a:t>
          </a:r>
        </a:p>
      </dgm:t>
    </dgm:pt>
    <dgm:pt modelId="{97DA3CE6-86EC-4069-8F9C-8908A36C84AB}" type="parTrans" cxnId="{403C11E0-1ABC-4738-9C83-E4648BE6137D}">
      <dgm:prSet/>
      <dgm:spPr/>
      <dgm:t>
        <a:bodyPr/>
        <a:lstStyle/>
        <a:p>
          <a:endParaRPr lang="en-US"/>
        </a:p>
      </dgm:t>
    </dgm:pt>
    <dgm:pt modelId="{44D508DC-AB97-405F-B686-3226240691C0}" type="sibTrans" cxnId="{403C11E0-1ABC-4738-9C83-E4648BE6137D}">
      <dgm:prSet/>
      <dgm:spPr/>
      <dgm:t>
        <a:bodyPr/>
        <a:lstStyle/>
        <a:p>
          <a:endParaRPr lang="en-US"/>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7BD1C60A-0EA9-4093-B3D2-2A6AE5261B17}" type="pres">
      <dgm:prSet presAssocID="{BC3EC547-83F4-486E-B284-8D5D57D87C27}" presName="compositeNode" presStyleCnt="0"/>
      <dgm:spPr/>
    </dgm:pt>
    <dgm:pt modelId="{82E4ED8D-817A-45E8-AF80-1DE340EF947E}" type="pres">
      <dgm:prSet presAssocID="{BC3EC547-83F4-486E-B284-8D5D57D87C27}" presName="parTx" presStyleLbl="node1" presStyleIdx="0" presStyleCnt="0">
        <dgm:presLayoutVars>
          <dgm:chMax val="0"/>
          <dgm:chPref val="0"/>
          <dgm:bulletEnabled val="1"/>
        </dgm:presLayoutVars>
      </dgm:prSet>
      <dgm:spPr/>
    </dgm:pt>
    <dgm:pt modelId="{BF153FF1-98CE-496A-B7AC-28B16A86C43B}" type="pres">
      <dgm:prSet presAssocID="{BC3EC547-83F4-486E-B284-8D5D57D87C27}" presName="parSh" presStyleCnt="0"/>
      <dgm:spPr/>
    </dgm:pt>
    <dgm:pt modelId="{34600E47-78DC-4A2E-B9FD-ED4EF558D4A0}" type="pres">
      <dgm:prSet presAssocID="{BC3EC547-83F4-486E-B284-8D5D57D87C27}" presName="lineNode" presStyleLbl="alignAccFollowNode1" presStyleIdx="3" presStyleCnt="12"/>
      <dgm:spPr/>
    </dgm:pt>
    <dgm:pt modelId="{FF95EC06-F25E-448B-95A9-F4B882C114B2}" type="pres">
      <dgm:prSet presAssocID="{BC3EC547-83F4-486E-B284-8D5D57D87C27}" presName="lineArrowNode" presStyleLbl="alignAccFollowNode1" presStyleIdx="4" presStyleCnt="12"/>
      <dgm:spPr/>
    </dgm:pt>
    <dgm:pt modelId="{953349F7-09FB-43A5-97B5-6DFC6E60EE6B}" type="pres">
      <dgm:prSet presAssocID="{52277F99-43AD-4D77-8AE2-18E8CEBB1380}" presName="sibTransNodeCircle" presStyleLbl="alignNode1" presStyleIdx="1" presStyleCnt="4">
        <dgm:presLayoutVars>
          <dgm:chMax val="0"/>
          <dgm:bulletEnabled/>
        </dgm:presLayoutVars>
      </dgm:prSet>
      <dgm:spPr/>
    </dgm:pt>
    <dgm:pt modelId="{0F7AB560-2EA5-49DC-B57A-36944CA51662}" type="pres">
      <dgm:prSet presAssocID="{52277F99-43AD-4D77-8AE2-18E8CEBB1380}" presName="spacerBetweenCircleAndCallout" presStyleCnt="0">
        <dgm:presLayoutVars/>
      </dgm:prSet>
      <dgm:spPr/>
    </dgm:pt>
    <dgm:pt modelId="{21F10F80-3081-4227-9878-65234410414E}" type="pres">
      <dgm:prSet presAssocID="{BC3EC547-83F4-486E-B284-8D5D57D87C27}" presName="nodeText" presStyleLbl="alignAccFollowNode1" presStyleIdx="5" presStyleCnt="12">
        <dgm:presLayoutVars>
          <dgm:bulletEnabled val="1"/>
        </dgm:presLayoutVars>
      </dgm:prSet>
      <dgm:spPr/>
    </dgm:pt>
    <dgm:pt modelId="{589471C4-40B2-4C41-83C7-26FC721F11AE}" type="pres">
      <dgm:prSet presAssocID="{52277F99-43AD-4D77-8AE2-18E8CEBB1380}"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B4CA6B0F-DD8B-46E1-AB92-1836499B9667}" type="presOf" srcId="{BC3EC547-83F4-486E-B284-8D5D57D87C27}" destId="{21F10F80-3081-4227-9878-65234410414E}" srcOrd="0" destOrd="0" presId="urn:microsoft.com/office/officeart/2016/7/layout/LinearArrowProcessNumbered"/>
    <dgm:cxn modelId="{4E69BA1E-6842-4932-B82A-4EBF5F63EBA7}" type="presOf" srcId="{A03E5FED-81D4-447F-86DF-D371A049B706}" destId="{24CCC899-2A24-4646-BF85-A51740CDE131}" srcOrd="0" destOrd="0" presId="urn:microsoft.com/office/officeart/2016/7/layout/LinearArrowProcessNumbered"/>
    <dgm:cxn modelId="{9F86E62B-E153-4F88-AF14-3B954F65E5E5}" srcId="{C793D4B0-5B01-43D7-BD82-E569876D9577}" destId="{34F7EC14-1B84-47D9-A92A-47547C6618EF}" srcOrd="1" destOrd="0" parTransId="{CDA126FC-71F6-49F8-AEF4-A8A8AA271F52}" sibTransId="{D50CD0E7-4E3C-477B-9753-0691B5BFA19E}"/>
    <dgm:cxn modelId="{032B1040-08B9-4BFC-92E3-43E0DF3C5A56}" srcId="{D976A561-1D97-431D-A96C-405EF5955B75}" destId="{BC3EC547-83F4-486E-B284-8D5D57D87C27}" srcOrd="1" destOrd="0" parTransId="{A1F6D661-9FC0-4E82-949C-549E73AEA7D4}" sibTransId="{52277F99-43AD-4D77-8AE2-18E8CEBB1380}"/>
    <dgm:cxn modelId="{9F27515B-7A47-499D-A7D3-17A179A9904C}" srcId="{D976A561-1D97-431D-A96C-405EF5955B75}" destId="{A03E5FED-81D4-447F-86DF-D371A049B706}" srcOrd="2" destOrd="0" parTransId="{7CEA9B50-E0ED-4F93-8F97-D2C9CB6E8F2E}" sibTransId="{B94B2D2D-8B07-4674-8771-B3F31AB982BD}"/>
    <dgm:cxn modelId="{8AF1C875-EFFA-4414-A550-680D99794698}" type="presOf" srcId="{AB0D2A85-C966-4D55-9D29-5515B449E522}" destId="{048B26B8-D197-4577-970E-D9A6EEEAC727}" srcOrd="0" destOrd="0" presId="urn:microsoft.com/office/officeart/2016/7/layout/LinearArrowProcessNumbered"/>
    <dgm:cxn modelId="{76E6A57C-42B6-46FA-A763-9261A29322DC}" type="presOf" srcId="{A9BCC9E0-1D1E-4BE6-A6DD-EAE5F763186B}" destId="{B822E767-0B7C-4D4A-8FD6-68773FBE3401}" srcOrd="0" destOrd="3" presId="urn:microsoft.com/office/officeart/2016/7/layout/LinearArrowProcessNumbered"/>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8DBE01B2-9DC6-4F26-B0BC-05D354D1A27D}" type="presOf" srcId="{52277F99-43AD-4D77-8AE2-18E8CEBB1380}" destId="{953349F7-09FB-43A5-97B5-6DFC6E60EE6B}"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B56D29CF-1373-48AC-94AB-583EAC5BB901}" type="presOf" srcId="{34F7EC14-1B84-47D9-A92A-47547C6618EF}" destId="{B822E767-0B7C-4D4A-8FD6-68773FBE3401}" srcOrd="0" destOrd="2" presId="urn:microsoft.com/office/officeart/2016/7/layout/LinearArrowProcessNumbered"/>
    <dgm:cxn modelId="{ECE498D2-A6FC-4B5B-9F5E-593F9F19F72C}" srcId="{C793D4B0-5B01-43D7-BD82-E569876D9577}" destId="{122DF596-21D6-42C4-AFC1-390489173F94}" srcOrd="0" destOrd="0" parTransId="{F12AFCCA-826C-4EC2-BA3E-E7DD6A81BEF5}" sibTransId="{BEFA50E2-CD34-4E6F-8F97-A1E9F217C826}"/>
    <dgm:cxn modelId="{403C11E0-1ABC-4738-9C83-E4648BE6137D}" srcId="{C793D4B0-5B01-43D7-BD82-E569876D9577}" destId="{A9BCC9E0-1D1E-4BE6-A6DD-EAE5F763186B}" srcOrd="2" destOrd="0" parTransId="{97DA3CE6-86EC-4069-8F9C-8908A36C84AB}" sibTransId="{44D508DC-AB97-405F-B686-3226240691C0}"/>
    <dgm:cxn modelId="{0BC5C0EA-9BB8-494D-ADF2-2A0AB719ACB9}" type="presOf" srcId="{C793D4B0-5B01-43D7-BD82-E569876D9577}" destId="{B822E767-0B7C-4D4A-8FD6-68773FBE3401}" srcOrd="0" destOrd="0" presId="urn:microsoft.com/office/officeart/2016/7/layout/LinearArrowProcessNumbered"/>
    <dgm:cxn modelId="{9823ABEE-C166-4571-86CC-192BF1D14529}" type="presOf" srcId="{122DF596-21D6-42C4-AFC1-390489173F94}" destId="{B822E767-0B7C-4D4A-8FD6-68773FBE3401}" srcOrd="0" destOrd="1"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209462D3-0C66-42A4-A5FA-0C1705657F8A}" type="presParOf" srcId="{41C25B00-C005-4151-9295-E57B156F3FB6}" destId="{7BD1C60A-0EA9-4093-B3D2-2A6AE5261B17}" srcOrd="2" destOrd="0" presId="urn:microsoft.com/office/officeart/2016/7/layout/LinearArrowProcessNumbered"/>
    <dgm:cxn modelId="{FFA7D503-2142-40B0-9CD2-D1E8BC549DDA}" type="presParOf" srcId="{7BD1C60A-0EA9-4093-B3D2-2A6AE5261B17}" destId="{82E4ED8D-817A-45E8-AF80-1DE340EF947E}" srcOrd="0" destOrd="0" presId="urn:microsoft.com/office/officeart/2016/7/layout/LinearArrowProcessNumbered"/>
    <dgm:cxn modelId="{B1BA21F8-3444-44A8-A131-0D5F804217AA}" type="presParOf" srcId="{7BD1C60A-0EA9-4093-B3D2-2A6AE5261B17}" destId="{BF153FF1-98CE-496A-B7AC-28B16A86C43B}" srcOrd="1" destOrd="0" presId="urn:microsoft.com/office/officeart/2016/7/layout/LinearArrowProcessNumbered"/>
    <dgm:cxn modelId="{96252EF6-E390-4AE0-A86A-D3D5EC5C269C}" type="presParOf" srcId="{BF153FF1-98CE-496A-B7AC-28B16A86C43B}" destId="{34600E47-78DC-4A2E-B9FD-ED4EF558D4A0}" srcOrd="0" destOrd="0" presId="urn:microsoft.com/office/officeart/2016/7/layout/LinearArrowProcessNumbered"/>
    <dgm:cxn modelId="{2C4A3B27-9C51-419A-A59A-40AEFF64781B}" type="presParOf" srcId="{BF153FF1-98CE-496A-B7AC-28B16A86C43B}" destId="{FF95EC06-F25E-448B-95A9-F4B882C114B2}" srcOrd="1" destOrd="0" presId="urn:microsoft.com/office/officeart/2016/7/layout/LinearArrowProcessNumbered"/>
    <dgm:cxn modelId="{11FE27CA-013C-4726-847D-91CE155DFF30}" type="presParOf" srcId="{BF153FF1-98CE-496A-B7AC-28B16A86C43B}" destId="{953349F7-09FB-43A5-97B5-6DFC6E60EE6B}" srcOrd="2" destOrd="0" presId="urn:microsoft.com/office/officeart/2016/7/layout/LinearArrowProcessNumbered"/>
    <dgm:cxn modelId="{F75DCEAE-EDB8-449C-877D-55A7D1462735}" type="presParOf" srcId="{BF153FF1-98CE-496A-B7AC-28B16A86C43B}" destId="{0F7AB560-2EA5-49DC-B57A-36944CA51662}" srcOrd="3" destOrd="0" presId="urn:microsoft.com/office/officeart/2016/7/layout/LinearArrowProcessNumbered"/>
    <dgm:cxn modelId="{784BC765-C08C-4CC0-8C82-625CC6BCFC44}" type="presParOf" srcId="{7BD1C60A-0EA9-4093-B3D2-2A6AE5261B17}" destId="{21F10F80-3081-4227-9878-65234410414E}" srcOrd="2" destOrd="0" presId="urn:microsoft.com/office/officeart/2016/7/layout/LinearArrowProcessNumbered"/>
    <dgm:cxn modelId="{12BAF852-0E3F-4714-9444-A90950B5E592}" type="presParOf" srcId="{41C25B00-C005-4151-9295-E57B156F3FB6}" destId="{589471C4-40B2-4C41-83C7-26FC721F11AE}"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dgm:spPr/>
      <dgm:t>
        <a:bodyPr/>
        <a:lstStyle/>
        <a:p>
          <a:r>
            <a:rPr lang="en-US" dirty="0"/>
            <a:t>IDE Clean Code Integration</a:t>
          </a:r>
        </a:p>
        <a:p>
          <a:r>
            <a:rPr lang="en-US" dirty="0" err="1"/>
            <a:t>Cli</a:t>
          </a:r>
          <a:r>
            <a:rPr lang="en-US" dirty="0"/>
            <a:t> Scanning</a:t>
          </a:r>
        </a:p>
        <a:p>
          <a:r>
            <a:rPr lang="en-US" dirty="0"/>
            <a:t>Private artifact registry</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BC3EC547-83F4-486E-B284-8D5D57D87C27}">
      <dgm:prSet/>
      <dgm:spPr/>
      <dgm:t>
        <a:bodyPr/>
        <a:lstStyle/>
        <a:p>
          <a:r>
            <a:rPr lang="en-US" dirty="0"/>
            <a:t>Static Code Analysis</a:t>
          </a:r>
        </a:p>
        <a:p>
          <a:r>
            <a:rPr lang="en-US" dirty="0"/>
            <a:t>Test Coverage</a:t>
          </a:r>
        </a:p>
        <a:p>
          <a:r>
            <a:rPr lang="en-US" dirty="0"/>
            <a:t>CVE scanning</a:t>
          </a:r>
        </a:p>
        <a:p>
          <a:r>
            <a:rPr lang="en-US" dirty="0"/>
            <a:t>License scanning</a:t>
          </a:r>
        </a:p>
      </dgm:t>
    </dgm:pt>
    <dgm:pt modelId="{A1F6D661-9FC0-4E82-949C-549E73AEA7D4}" type="parTrans" cxnId="{032B1040-08B9-4BFC-92E3-43E0DF3C5A56}">
      <dgm:prSet/>
      <dgm:spPr/>
      <dgm:t>
        <a:bodyPr/>
        <a:lstStyle/>
        <a:p>
          <a:endParaRPr lang="en-US"/>
        </a:p>
      </dgm:t>
    </dgm:pt>
    <dgm:pt modelId="{52277F99-43AD-4D77-8AE2-18E8CEBB1380}" type="sibTrans" cxnId="{032B1040-08B9-4BFC-92E3-43E0DF3C5A56}">
      <dgm:prSet phldrT="2" phldr="0"/>
      <dgm:spPr/>
      <dgm:t>
        <a:bodyPr/>
        <a:lstStyle/>
        <a:p>
          <a:r>
            <a:rPr lang="en-US"/>
            <a:t>2</a:t>
          </a:r>
        </a:p>
      </dgm:t>
    </dgm:pt>
    <dgm:pt modelId="{A03E5FED-81D4-447F-86DF-D371A049B706}">
      <dgm:prSet/>
      <dgm:spPr/>
      <dgm:t>
        <a:bodyPr/>
        <a:lstStyle/>
        <a:p>
          <a:r>
            <a:rPr lang="en-US" dirty="0"/>
            <a:t>Image signing</a:t>
          </a:r>
        </a:p>
        <a:p>
          <a:r>
            <a:rPr lang="en-US" dirty="0"/>
            <a:t>Private container registry</a:t>
          </a:r>
        </a:p>
        <a:p>
          <a:r>
            <a:rPr lang="en-US"/>
            <a:t>Lightweight change process</a:t>
          </a:r>
          <a:endParaRPr lang="en-US" dirty="0"/>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dgm:spPr/>
      <dgm:t>
        <a:bodyPr/>
        <a:lstStyle/>
        <a:p>
          <a:r>
            <a:rPr lang="en-US" dirty="0"/>
            <a:t>Runtime CVE scanning</a:t>
          </a:r>
        </a:p>
        <a:p>
          <a:r>
            <a:rPr lang="en-US" dirty="0"/>
            <a:t>Security Policies enforcement</a:t>
          </a:r>
        </a:p>
        <a:p>
          <a:r>
            <a:rPr lang="en-US" dirty="0"/>
            <a:t>Best Practice Policies Enforcement</a:t>
          </a:r>
        </a:p>
        <a:p>
          <a:r>
            <a:rPr lang="en-US" dirty="0"/>
            <a:t>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92A2FE8A-C260-4CA0-BA3E-A2FC53E8F194}">
      <dgm:prSet/>
      <dgm:spPr/>
      <dgm:t>
        <a:bodyPr/>
        <a:lstStyle/>
        <a:p>
          <a:r>
            <a:rPr lang="en-US" dirty="0"/>
            <a:t> Behavior</a:t>
          </a:r>
        </a:p>
      </dgm:t>
    </dgm:pt>
    <dgm:pt modelId="{DFA40366-4EA9-4B0D-A089-A6C0C188DEFE}" type="parTrans" cxnId="{8AF1ED5B-0A75-4500-99A8-0CA29BA7A063}">
      <dgm:prSet/>
      <dgm:spPr/>
      <dgm:t>
        <a:bodyPr/>
        <a:lstStyle/>
        <a:p>
          <a:endParaRPr lang="en-US"/>
        </a:p>
      </dgm:t>
    </dgm:pt>
    <dgm:pt modelId="{F8BD25E4-E9E9-4074-ACE8-C03785694E89}" type="sibTrans" cxnId="{8AF1ED5B-0A75-4500-99A8-0CA29BA7A063}">
      <dgm:prSet phldrT="5" phldr="0"/>
      <dgm:spPr/>
    </dgm:pt>
    <dgm:pt modelId="{2DC3969E-02E6-47F7-A01A-A1FC42B445C9}">
      <dgm:prSet/>
      <dgm:spPr/>
      <dgm:t>
        <a:bodyPr/>
        <a:lstStyle/>
        <a:p>
          <a:r>
            <a:rPr lang="en-US" dirty="0"/>
            <a:t> Performance</a:t>
          </a:r>
        </a:p>
      </dgm:t>
    </dgm:pt>
    <dgm:pt modelId="{7E04DAA1-8A1C-4B23-BCB3-C04AD3DA2D46}" type="parTrans" cxnId="{715C784F-CBE3-4009-B63C-BF64B0EFB9E9}">
      <dgm:prSet/>
      <dgm:spPr/>
      <dgm:t>
        <a:bodyPr/>
        <a:lstStyle/>
        <a:p>
          <a:endParaRPr lang="en-US"/>
        </a:p>
      </dgm:t>
    </dgm:pt>
    <dgm:pt modelId="{3949C390-512C-422F-8A5C-4AF4CCEDC0E6}" type="sibTrans" cxnId="{715C784F-CBE3-4009-B63C-BF64B0EFB9E9}">
      <dgm:prSet/>
      <dgm:spPr/>
      <dgm:t>
        <a:bodyPr/>
        <a:lstStyle/>
        <a:p>
          <a:endParaRPr lang="en-US"/>
        </a:p>
      </dgm:t>
    </dgm:pt>
    <dgm:pt modelId="{77CA1439-31F6-4A45-9F06-71B79F18A857}">
      <dgm:prSet/>
      <dgm:spPr/>
      <dgm:t>
        <a:bodyPr/>
        <a:lstStyle/>
        <a:p>
          <a:r>
            <a:rPr lang="en-US" dirty="0"/>
            <a:t> Resource consumption</a:t>
          </a:r>
        </a:p>
      </dgm:t>
    </dgm:pt>
    <dgm:pt modelId="{212C150F-487B-4DF5-8284-272A5AE122AD}" type="parTrans" cxnId="{CD08B03C-180D-4190-8703-2CAA7B0FC495}">
      <dgm:prSet/>
      <dgm:spPr/>
      <dgm:t>
        <a:bodyPr/>
        <a:lstStyle/>
        <a:p>
          <a:endParaRPr lang="en-US"/>
        </a:p>
      </dgm:t>
    </dgm:pt>
    <dgm:pt modelId="{EF7AE886-4A61-4119-A81F-8574BFE55318}" type="sibTrans" cxnId="{CD08B03C-180D-4190-8703-2CAA7B0FC495}">
      <dgm:prSet/>
      <dgm:spPr/>
      <dgm:t>
        <a:bodyPr/>
        <a:lstStyle/>
        <a:p>
          <a:endParaRPr lang="en-US"/>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7BD1C60A-0EA9-4093-B3D2-2A6AE5261B17}" type="pres">
      <dgm:prSet presAssocID="{BC3EC547-83F4-486E-B284-8D5D57D87C27}" presName="compositeNode" presStyleCnt="0"/>
      <dgm:spPr/>
    </dgm:pt>
    <dgm:pt modelId="{82E4ED8D-817A-45E8-AF80-1DE340EF947E}" type="pres">
      <dgm:prSet presAssocID="{BC3EC547-83F4-486E-B284-8D5D57D87C27}" presName="parTx" presStyleLbl="node1" presStyleIdx="0" presStyleCnt="0">
        <dgm:presLayoutVars>
          <dgm:chMax val="0"/>
          <dgm:chPref val="0"/>
          <dgm:bulletEnabled val="1"/>
        </dgm:presLayoutVars>
      </dgm:prSet>
      <dgm:spPr/>
    </dgm:pt>
    <dgm:pt modelId="{BF153FF1-98CE-496A-B7AC-28B16A86C43B}" type="pres">
      <dgm:prSet presAssocID="{BC3EC547-83F4-486E-B284-8D5D57D87C27}" presName="parSh" presStyleCnt="0"/>
      <dgm:spPr/>
    </dgm:pt>
    <dgm:pt modelId="{34600E47-78DC-4A2E-B9FD-ED4EF558D4A0}" type="pres">
      <dgm:prSet presAssocID="{BC3EC547-83F4-486E-B284-8D5D57D87C27}" presName="lineNode" presStyleLbl="alignAccFollowNode1" presStyleIdx="3" presStyleCnt="12"/>
      <dgm:spPr/>
    </dgm:pt>
    <dgm:pt modelId="{FF95EC06-F25E-448B-95A9-F4B882C114B2}" type="pres">
      <dgm:prSet presAssocID="{BC3EC547-83F4-486E-B284-8D5D57D87C27}" presName="lineArrowNode" presStyleLbl="alignAccFollowNode1" presStyleIdx="4" presStyleCnt="12"/>
      <dgm:spPr/>
    </dgm:pt>
    <dgm:pt modelId="{953349F7-09FB-43A5-97B5-6DFC6E60EE6B}" type="pres">
      <dgm:prSet presAssocID="{52277F99-43AD-4D77-8AE2-18E8CEBB1380}" presName="sibTransNodeCircle" presStyleLbl="alignNode1" presStyleIdx="1" presStyleCnt="4">
        <dgm:presLayoutVars>
          <dgm:chMax val="0"/>
          <dgm:bulletEnabled/>
        </dgm:presLayoutVars>
      </dgm:prSet>
      <dgm:spPr/>
    </dgm:pt>
    <dgm:pt modelId="{0F7AB560-2EA5-49DC-B57A-36944CA51662}" type="pres">
      <dgm:prSet presAssocID="{52277F99-43AD-4D77-8AE2-18E8CEBB1380}" presName="spacerBetweenCircleAndCallout" presStyleCnt="0">
        <dgm:presLayoutVars/>
      </dgm:prSet>
      <dgm:spPr/>
    </dgm:pt>
    <dgm:pt modelId="{21F10F80-3081-4227-9878-65234410414E}" type="pres">
      <dgm:prSet presAssocID="{BC3EC547-83F4-486E-B284-8D5D57D87C27}" presName="nodeText" presStyleLbl="alignAccFollowNode1" presStyleIdx="5" presStyleCnt="12">
        <dgm:presLayoutVars>
          <dgm:bulletEnabled val="1"/>
        </dgm:presLayoutVars>
      </dgm:prSet>
      <dgm:spPr/>
    </dgm:pt>
    <dgm:pt modelId="{589471C4-40B2-4C41-83C7-26FC721F11AE}" type="pres">
      <dgm:prSet presAssocID="{52277F99-43AD-4D77-8AE2-18E8CEBB1380}"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B4CA6B0F-DD8B-46E1-AB92-1836499B9667}" type="presOf" srcId="{BC3EC547-83F4-486E-B284-8D5D57D87C27}" destId="{21F10F80-3081-4227-9878-65234410414E}" srcOrd="0" destOrd="0" presId="urn:microsoft.com/office/officeart/2016/7/layout/LinearArrowProcessNumbered"/>
    <dgm:cxn modelId="{4E69BA1E-6842-4932-B82A-4EBF5F63EBA7}" type="presOf" srcId="{A03E5FED-81D4-447F-86DF-D371A049B706}" destId="{24CCC899-2A24-4646-BF85-A51740CDE131}" srcOrd="0" destOrd="0" presId="urn:microsoft.com/office/officeart/2016/7/layout/LinearArrowProcessNumbered"/>
    <dgm:cxn modelId="{CD08B03C-180D-4190-8703-2CAA7B0FC495}" srcId="{C793D4B0-5B01-43D7-BD82-E569876D9577}" destId="{77CA1439-31F6-4A45-9F06-71B79F18A857}" srcOrd="2" destOrd="0" parTransId="{212C150F-487B-4DF5-8284-272A5AE122AD}" sibTransId="{EF7AE886-4A61-4119-A81F-8574BFE55318}"/>
    <dgm:cxn modelId="{032B1040-08B9-4BFC-92E3-43E0DF3C5A56}" srcId="{D976A561-1D97-431D-A96C-405EF5955B75}" destId="{BC3EC547-83F4-486E-B284-8D5D57D87C27}" srcOrd="1" destOrd="0" parTransId="{A1F6D661-9FC0-4E82-949C-549E73AEA7D4}" sibTransId="{52277F99-43AD-4D77-8AE2-18E8CEBB1380}"/>
    <dgm:cxn modelId="{715C784F-CBE3-4009-B63C-BF64B0EFB9E9}" srcId="{C793D4B0-5B01-43D7-BD82-E569876D9577}" destId="{2DC3969E-02E6-47F7-A01A-A1FC42B445C9}" srcOrd="1" destOrd="0" parTransId="{7E04DAA1-8A1C-4B23-BCB3-C04AD3DA2D46}" sibTransId="{3949C390-512C-422F-8A5C-4AF4CCEDC0E6}"/>
    <dgm:cxn modelId="{9F27515B-7A47-499D-A7D3-17A179A9904C}" srcId="{D976A561-1D97-431D-A96C-405EF5955B75}" destId="{A03E5FED-81D4-447F-86DF-D371A049B706}" srcOrd="2" destOrd="0" parTransId="{7CEA9B50-E0ED-4F93-8F97-D2C9CB6E8F2E}" sibTransId="{B94B2D2D-8B07-4674-8771-B3F31AB982BD}"/>
    <dgm:cxn modelId="{8AF1ED5B-0A75-4500-99A8-0CA29BA7A063}" srcId="{C793D4B0-5B01-43D7-BD82-E569876D9577}" destId="{92A2FE8A-C260-4CA0-BA3E-A2FC53E8F194}" srcOrd="0" destOrd="0" parTransId="{DFA40366-4EA9-4B0D-A089-A6C0C188DEFE}" sibTransId="{F8BD25E4-E9E9-4074-ACE8-C03785694E89}"/>
    <dgm:cxn modelId="{A4B69566-5923-4EBF-992F-09C9E4AC4DCD}" type="presOf" srcId="{77CA1439-31F6-4A45-9F06-71B79F18A857}" destId="{B822E767-0B7C-4D4A-8FD6-68773FBE3401}" srcOrd="0" destOrd="3" presId="urn:microsoft.com/office/officeart/2016/7/layout/LinearArrowProcessNumbered"/>
    <dgm:cxn modelId="{8AF1C875-EFFA-4414-A550-680D99794698}" type="presOf" srcId="{AB0D2A85-C966-4D55-9D29-5515B449E522}" destId="{048B26B8-D197-4577-970E-D9A6EEEAC727}" srcOrd="0" destOrd="0" presId="urn:microsoft.com/office/officeart/2016/7/layout/LinearArrowProcessNumbered"/>
    <dgm:cxn modelId="{704DC68C-B3E1-4820-B7DD-0A5FECC12F1D}" type="presOf" srcId="{92A2FE8A-C260-4CA0-BA3E-A2FC53E8F194}" destId="{B822E767-0B7C-4D4A-8FD6-68773FBE3401}" srcOrd="0" destOrd="1" presId="urn:microsoft.com/office/officeart/2016/7/layout/LinearArrowProcessNumbered"/>
    <dgm:cxn modelId="{BA296E8F-CAB7-4585-AA1C-0802D34EB633}" type="presOf" srcId="{D976A561-1D97-431D-A96C-405EF5955B75}" destId="{41C25B00-C005-4151-9295-E57B156F3FB6}" srcOrd="0" destOrd="0"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0E821A8-9A2B-4603-ADA8-091B97A35F99}" type="presOf" srcId="{4F069CBD-51C0-47FE-B7CF-E643F99BFD4B}" destId="{ED14D530-9A16-4227-9650-B3CDB7919E13}" srcOrd="0" destOrd="0" presId="urn:microsoft.com/office/officeart/2016/7/layout/LinearArrowProcessNumbered"/>
    <dgm:cxn modelId="{8DBE01B2-9DC6-4F26-B0BC-05D354D1A27D}" type="presOf" srcId="{52277F99-43AD-4D77-8AE2-18E8CEBB1380}" destId="{953349F7-09FB-43A5-97B5-6DFC6E60EE6B}" srcOrd="0" destOrd="0" presId="urn:microsoft.com/office/officeart/2016/7/layout/LinearArrowProcessNumbered"/>
    <dgm:cxn modelId="{72077FB9-43F0-4D20-8418-17D7D9ABE34E}" type="presOf" srcId="{2DC3969E-02E6-47F7-A01A-A1FC42B445C9}" destId="{B822E767-0B7C-4D4A-8FD6-68773FBE3401}" srcOrd="0" destOrd="2"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209462D3-0C66-42A4-A5FA-0C1705657F8A}" type="presParOf" srcId="{41C25B00-C005-4151-9295-E57B156F3FB6}" destId="{7BD1C60A-0EA9-4093-B3D2-2A6AE5261B17}" srcOrd="2" destOrd="0" presId="urn:microsoft.com/office/officeart/2016/7/layout/LinearArrowProcessNumbered"/>
    <dgm:cxn modelId="{FFA7D503-2142-40B0-9CD2-D1E8BC549DDA}" type="presParOf" srcId="{7BD1C60A-0EA9-4093-B3D2-2A6AE5261B17}" destId="{82E4ED8D-817A-45E8-AF80-1DE340EF947E}" srcOrd="0" destOrd="0" presId="urn:microsoft.com/office/officeart/2016/7/layout/LinearArrowProcessNumbered"/>
    <dgm:cxn modelId="{B1BA21F8-3444-44A8-A131-0D5F804217AA}" type="presParOf" srcId="{7BD1C60A-0EA9-4093-B3D2-2A6AE5261B17}" destId="{BF153FF1-98CE-496A-B7AC-28B16A86C43B}" srcOrd="1" destOrd="0" presId="urn:microsoft.com/office/officeart/2016/7/layout/LinearArrowProcessNumbered"/>
    <dgm:cxn modelId="{96252EF6-E390-4AE0-A86A-D3D5EC5C269C}" type="presParOf" srcId="{BF153FF1-98CE-496A-B7AC-28B16A86C43B}" destId="{34600E47-78DC-4A2E-B9FD-ED4EF558D4A0}" srcOrd="0" destOrd="0" presId="urn:microsoft.com/office/officeart/2016/7/layout/LinearArrowProcessNumbered"/>
    <dgm:cxn modelId="{2C4A3B27-9C51-419A-A59A-40AEFF64781B}" type="presParOf" srcId="{BF153FF1-98CE-496A-B7AC-28B16A86C43B}" destId="{FF95EC06-F25E-448B-95A9-F4B882C114B2}" srcOrd="1" destOrd="0" presId="urn:microsoft.com/office/officeart/2016/7/layout/LinearArrowProcessNumbered"/>
    <dgm:cxn modelId="{11FE27CA-013C-4726-847D-91CE155DFF30}" type="presParOf" srcId="{BF153FF1-98CE-496A-B7AC-28B16A86C43B}" destId="{953349F7-09FB-43A5-97B5-6DFC6E60EE6B}" srcOrd="2" destOrd="0" presId="urn:microsoft.com/office/officeart/2016/7/layout/LinearArrowProcessNumbered"/>
    <dgm:cxn modelId="{F75DCEAE-EDB8-449C-877D-55A7D1462735}" type="presParOf" srcId="{BF153FF1-98CE-496A-B7AC-28B16A86C43B}" destId="{0F7AB560-2EA5-49DC-B57A-36944CA51662}" srcOrd="3" destOrd="0" presId="urn:microsoft.com/office/officeart/2016/7/layout/LinearArrowProcessNumbered"/>
    <dgm:cxn modelId="{784BC765-C08C-4CC0-8C82-625CC6BCFC44}" type="presParOf" srcId="{7BD1C60A-0EA9-4093-B3D2-2A6AE5261B17}" destId="{21F10F80-3081-4227-9878-65234410414E}" srcOrd="2" destOrd="0" presId="urn:microsoft.com/office/officeart/2016/7/layout/LinearArrowProcessNumbered"/>
    <dgm:cxn modelId="{12BAF852-0E3F-4714-9444-A90950B5E592}" type="presParOf" srcId="{41C25B00-C005-4151-9295-E57B156F3FB6}" destId="{589471C4-40B2-4C41-83C7-26FC721F11AE}"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76A561-1D97-431D-A96C-405EF5955B75}"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CB8632B-DA94-4841-A009-AA4AD547AAC6}">
      <dgm:prSet/>
      <dgm:spPr/>
      <dgm:t>
        <a:bodyPr/>
        <a:lstStyle/>
        <a:p>
          <a:r>
            <a:rPr lang="en-US" dirty="0"/>
            <a:t>IDE Clean Code Integration</a:t>
          </a:r>
        </a:p>
        <a:p>
          <a:r>
            <a:rPr lang="en-US" dirty="0" err="1"/>
            <a:t>Cli</a:t>
          </a:r>
          <a:r>
            <a:rPr lang="en-US" dirty="0"/>
            <a:t> Scanning</a:t>
          </a:r>
        </a:p>
        <a:p>
          <a:r>
            <a:rPr lang="en-US" dirty="0"/>
            <a:t>Private artifact registry</a:t>
          </a:r>
        </a:p>
      </dgm:t>
    </dgm:pt>
    <dgm:pt modelId="{9D66E5A2-97D2-4142-81B8-D0B9C84D919D}" type="parTrans" cxnId="{427AC6F6-5081-49BB-9CFF-6DC0AF378AF2}">
      <dgm:prSet/>
      <dgm:spPr/>
      <dgm:t>
        <a:bodyPr/>
        <a:lstStyle/>
        <a:p>
          <a:endParaRPr lang="en-US"/>
        </a:p>
      </dgm:t>
    </dgm:pt>
    <dgm:pt modelId="{AB0D2A85-C966-4D55-9D29-5515B449E522}" type="sibTrans" cxnId="{427AC6F6-5081-49BB-9CFF-6DC0AF378AF2}">
      <dgm:prSet phldrT="1" phldr="0"/>
      <dgm:spPr/>
      <dgm:t>
        <a:bodyPr/>
        <a:lstStyle/>
        <a:p>
          <a:r>
            <a:rPr lang="en-US"/>
            <a:t>1</a:t>
          </a:r>
        </a:p>
      </dgm:t>
    </dgm:pt>
    <dgm:pt modelId="{BC3EC547-83F4-486E-B284-8D5D57D87C27}">
      <dgm:prSet/>
      <dgm:spPr/>
      <dgm:t>
        <a:bodyPr/>
        <a:lstStyle/>
        <a:p>
          <a:r>
            <a:rPr lang="en-US" dirty="0"/>
            <a:t>Static Code Analysis</a:t>
          </a:r>
        </a:p>
        <a:p>
          <a:r>
            <a:rPr lang="en-US" dirty="0"/>
            <a:t>Test Coverage</a:t>
          </a:r>
        </a:p>
        <a:p>
          <a:r>
            <a:rPr lang="en-US" dirty="0"/>
            <a:t>CVE scanning</a:t>
          </a:r>
        </a:p>
        <a:p>
          <a:r>
            <a:rPr lang="en-US" dirty="0"/>
            <a:t>License scanning</a:t>
          </a:r>
        </a:p>
      </dgm:t>
    </dgm:pt>
    <dgm:pt modelId="{A1F6D661-9FC0-4E82-949C-549E73AEA7D4}" type="parTrans" cxnId="{032B1040-08B9-4BFC-92E3-43E0DF3C5A56}">
      <dgm:prSet/>
      <dgm:spPr/>
      <dgm:t>
        <a:bodyPr/>
        <a:lstStyle/>
        <a:p>
          <a:endParaRPr lang="en-US"/>
        </a:p>
      </dgm:t>
    </dgm:pt>
    <dgm:pt modelId="{52277F99-43AD-4D77-8AE2-18E8CEBB1380}" type="sibTrans" cxnId="{032B1040-08B9-4BFC-92E3-43E0DF3C5A56}">
      <dgm:prSet phldrT="2" phldr="0"/>
      <dgm:spPr/>
      <dgm:t>
        <a:bodyPr/>
        <a:lstStyle/>
        <a:p>
          <a:r>
            <a:rPr lang="en-US"/>
            <a:t>2</a:t>
          </a:r>
        </a:p>
      </dgm:t>
    </dgm:pt>
    <dgm:pt modelId="{A03E5FED-81D4-447F-86DF-D371A049B706}">
      <dgm:prSet/>
      <dgm:spPr/>
      <dgm:t>
        <a:bodyPr/>
        <a:lstStyle/>
        <a:p>
          <a:r>
            <a:rPr lang="en-US" dirty="0"/>
            <a:t>Image signing</a:t>
          </a:r>
        </a:p>
        <a:p>
          <a:r>
            <a:rPr lang="en-US" dirty="0"/>
            <a:t>Private container registry</a:t>
          </a:r>
        </a:p>
        <a:p>
          <a:r>
            <a:rPr lang="en-US" dirty="0"/>
            <a:t>Lightweight change process</a:t>
          </a:r>
        </a:p>
      </dgm:t>
    </dgm:pt>
    <dgm:pt modelId="{7CEA9B50-E0ED-4F93-8F97-D2C9CB6E8F2E}" type="parTrans" cxnId="{9F27515B-7A47-499D-A7D3-17A179A9904C}">
      <dgm:prSet/>
      <dgm:spPr/>
      <dgm:t>
        <a:bodyPr/>
        <a:lstStyle/>
        <a:p>
          <a:endParaRPr lang="en-US"/>
        </a:p>
      </dgm:t>
    </dgm:pt>
    <dgm:pt modelId="{B94B2D2D-8B07-4674-8771-B3F31AB982BD}" type="sibTrans" cxnId="{9F27515B-7A47-499D-A7D3-17A179A9904C}">
      <dgm:prSet phldrT="3" phldr="0"/>
      <dgm:spPr/>
      <dgm:t>
        <a:bodyPr/>
        <a:lstStyle/>
        <a:p>
          <a:r>
            <a:rPr lang="en-US"/>
            <a:t>3</a:t>
          </a:r>
        </a:p>
      </dgm:t>
    </dgm:pt>
    <dgm:pt modelId="{C793D4B0-5B01-43D7-BD82-E569876D9577}">
      <dgm:prSet/>
      <dgm:spPr/>
      <dgm:t>
        <a:bodyPr/>
        <a:lstStyle/>
        <a:p>
          <a:r>
            <a:rPr lang="en-US" dirty="0"/>
            <a:t>Runtime CVE scanning</a:t>
          </a:r>
        </a:p>
        <a:p>
          <a:r>
            <a:rPr lang="en-US" dirty="0"/>
            <a:t>Security Policies enforcement</a:t>
          </a:r>
        </a:p>
        <a:p>
          <a:r>
            <a:rPr lang="en-US" dirty="0"/>
            <a:t>Best Practice Policies Enforcement</a:t>
          </a:r>
        </a:p>
        <a:p>
          <a:r>
            <a:rPr lang="en-US" dirty="0"/>
            <a:t>Application Monitoring</a:t>
          </a:r>
        </a:p>
      </dgm:t>
    </dgm:pt>
    <dgm:pt modelId="{F9C2A9F6-FA71-4AEB-BCF6-4848A1EB2715}" type="parTrans" cxnId="{4F184206-E052-4072-94E4-D38EDBE8BC86}">
      <dgm:prSet/>
      <dgm:spPr/>
      <dgm:t>
        <a:bodyPr/>
        <a:lstStyle/>
        <a:p>
          <a:endParaRPr lang="en-US"/>
        </a:p>
      </dgm:t>
    </dgm:pt>
    <dgm:pt modelId="{4F069CBD-51C0-47FE-B7CF-E643F99BFD4B}" type="sibTrans" cxnId="{4F184206-E052-4072-94E4-D38EDBE8BC86}">
      <dgm:prSet phldrT="4" phldr="0"/>
      <dgm:spPr/>
      <dgm:t>
        <a:bodyPr/>
        <a:lstStyle/>
        <a:p>
          <a:r>
            <a:rPr lang="en-US"/>
            <a:t>4</a:t>
          </a:r>
        </a:p>
      </dgm:t>
    </dgm:pt>
    <dgm:pt modelId="{14FFF94E-DA3F-450A-B2DE-1944FE5F02F1}">
      <dgm:prSet/>
      <dgm:spPr/>
      <dgm:t>
        <a:bodyPr/>
        <a:lstStyle/>
        <a:p>
          <a:r>
            <a:rPr lang="en-US" dirty="0"/>
            <a:t> Behavior</a:t>
          </a:r>
        </a:p>
      </dgm:t>
    </dgm:pt>
    <dgm:pt modelId="{0EF9672B-6F99-4EAA-8F49-B01FF79CFA94}" type="parTrans" cxnId="{C9CCD1A7-9EAA-4A5C-8028-5C4B864B533A}">
      <dgm:prSet/>
      <dgm:spPr/>
      <dgm:t>
        <a:bodyPr/>
        <a:lstStyle/>
        <a:p>
          <a:endParaRPr lang="en-US"/>
        </a:p>
      </dgm:t>
    </dgm:pt>
    <dgm:pt modelId="{3DAE112E-F2BD-435A-B364-B5D3945CE371}" type="sibTrans" cxnId="{C9CCD1A7-9EAA-4A5C-8028-5C4B864B533A}">
      <dgm:prSet phldrT="5" phldr="0"/>
      <dgm:spPr/>
      <dgm:t>
        <a:bodyPr/>
        <a:lstStyle/>
        <a:p>
          <a:endParaRPr lang="en-GB"/>
        </a:p>
      </dgm:t>
    </dgm:pt>
    <dgm:pt modelId="{0E856D16-7A29-49BD-B35A-0CD8B07C8871}">
      <dgm:prSet/>
      <dgm:spPr/>
      <dgm:t>
        <a:bodyPr/>
        <a:lstStyle/>
        <a:p>
          <a:r>
            <a:rPr lang="en-US" dirty="0"/>
            <a:t> Performance</a:t>
          </a:r>
        </a:p>
      </dgm:t>
    </dgm:pt>
    <dgm:pt modelId="{6B4A93FF-F412-4FAD-9C10-26F2C252CC47}" type="parTrans" cxnId="{9B173F6F-B51D-40A0-B3C8-AC200642FCFA}">
      <dgm:prSet/>
      <dgm:spPr/>
      <dgm:t>
        <a:bodyPr/>
        <a:lstStyle/>
        <a:p>
          <a:endParaRPr lang="en-US"/>
        </a:p>
      </dgm:t>
    </dgm:pt>
    <dgm:pt modelId="{197DC6D5-A9F2-4326-8FC0-FD12A3E2D9B8}" type="sibTrans" cxnId="{9B173F6F-B51D-40A0-B3C8-AC200642FCFA}">
      <dgm:prSet/>
      <dgm:spPr/>
      <dgm:t>
        <a:bodyPr/>
        <a:lstStyle/>
        <a:p>
          <a:endParaRPr lang="en-US"/>
        </a:p>
      </dgm:t>
    </dgm:pt>
    <dgm:pt modelId="{3E58F359-3A80-47D7-9DCB-1A580B69C3D1}">
      <dgm:prSet/>
      <dgm:spPr/>
      <dgm:t>
        <a:bodyPr/>
        <a:lstStyle/>
        <a:p>
          <a:r>
            <a:rPr lang="en-US" dirty="0"/>
            <a:t> Resource consumption</a:t>
          </a:r>
        </a:p>
      </dgm:t>
    </dgm:pt>
    <dgm:pt modelId="{21AD5FF6-3A0E-47AB-B9E5-186EEF2A6330}" type="parTrans" cxnId="{77F7CEAA-39AE-4058-BD66-2AED03893819}">
      <dgm:prSet/>
      <dgm:spPr/>
      <dgm:t>
        <a:bodyPr/>
        <a:lstStyle/>
        <a:p>
          <a:endParaRPr lang="en-US"/>
        </a:p>
      </dgm:t>
    </dgm:pt>
    <dgm:pt modelId="{E8C89426-7E9B-443E-8E8E-A530664E2F3E}" type="sibTrans" cxnId="{77F7CEAA-39AE-4058-BD66-2AED03893819}">
      <dgm:prSet/>
      <dgm:spPr/>
      <dgm:t>
        <a:bodyPr/>
        <a:lstStyle/>
        <a:p>
          <a:endParaRPr lang="en-US"/>
        </a:p>
      </dgm:t>
    </dgm:pt>
    <dgm:pt modelId="{41C25B00-C005-4151-9295-E57B156F3FB6}" type="pres">
      <dgm:prSet presAssocID="{D976A561-1D97-431D-A96C-405EF5955B75}" presName="linearFlow" presStyleCnt="0">
        <dgm:presLayoutVars>
          <dgm:dir/>
          <dgm:animLvl val="lvl"/>
          <dgm:resizeHandles val="exact"/>
        </dgm:presLayoutVars>
      </dgm:prSet>
      <dgm:spPr/>
    </dgm:pt>
    <dgm:pt modelId="{B0FA49E6-AFE0-47FA-B870-CF5B8D6EFC08}" type="pres">
      <dgm:prSet presAssocID="{0CB8632B-DA94-4841-A009-AA4AD547AAC6}" presName="compositeNode" presStyleCnt="0"/>
      <dgm:spPr/>
    </dgm:pt>
    <dgm:pt modelId="{82DDF559-7D2D-4BAA-8891-3BCE6E85A6D7}" type="pres">
      <dgm:prSet presAssocID="{0CB8632B-DA94-4841-A009-AA4AD547AAC6}" presName="parTx" presStyleLbl="node1" presStyleIdx="0" presStyleCnt="0">
        <dgm:presLayoutVars>
          <dgm:chMax val="0"/>
          <dgm:chPref val="0"/>
          <dgm:bulletEnabled val="1"/>
        </dgm:presLayoutVars>
      </dgm:prSet>
      <dgm:spPr/>
    </dgm:pt>
    <dgm:pt modelId="{B84175CA-267C-49EF-B414-20B381347CF3}" type="pres">
      <dgm:prSet presAssocID="{0CB8632B-DA94-4841-A009-AA4AD547AAC6}" presName="parSh" presStyleCnt="0"/>
      <dgm:spPr/>
    </dgm:pt>
    <dgm:pt modelId="{37091D2F-04B2-478F-9127-EF738B80D0E8}" type="pres">
      <dgm:prSet presAssocID="{0CB8632B-DA94-4841-A009-AA4AD547AAC6}" presName="lineNode" presStyleLbl="alignAccFollowNode1" presStyleIdx="0" presStyleCnt="12"/>
      <dgm:spPr/>
    </dgm:pt>
    <dgm:pt modelId="{E7A47C63-F5EB-4ED8-BE95-F468947E2A2C}" type="pres">
      <dgm:prSet presAssocID="{0CB8632B-DA94-4841-A009-AA4AD547AAC6}" presName="lineArrowNode" presStyleLbl="alignAccFollowNode1" presStyleIdx="1" presStyleCnt="12"/>
      <dgm:spPr/>
    </dgm:pt>
    <dgm:pt modelId="{048B26B8-D197-4577-970E-D9A6EEEAC727}" type="pres">
      <dgm:prSet presAssocID="{AB0D2A85-C966-4D55-9D29-5515B449E522}" presName="sibTransNodeCircle" presStyleLbl="alignNode1" presStyleIdx="0" presStyleCnt="4">
        <dgm:presLayoutVars>
          <dgm:chMax val="0"/>
          <dgm:bulletEnabled/>
        </dgm:presLayoutVars>
      </dgm:prSet>
      <dgm:spPr/>
    </dgm:pt>
    <dgm:pt modelId="{AD7EF41E-5FE2-4481-A759-51B43F9DD55A}" type="pres">
      <dgm:prSet presAssocID="{AB0D2A85-C966-4D55-9D29-5515B449E522}" presName="spacerBetweenCircleAndCallout" presStyleCnt="0">
        <dgm:presLayoutVars/>
      </dgm:prSet>
      <dgm:spPr/>
    </dgm:pt>
    <dgm:pt modelId="{0BE47990-6A9C-4A27-9481-8228F6F69502}" type="pres">
      <dgm:prSet presAssocID="{0CB8632B-DA94-4841-A009-AA4AD547AAC6}" presName="nodeText" presStyleLbl="alignAccFollowNode1" presStyleIdx="2" presStyleCnt="12">
        <dgm:presLayoutVars>
          <dgm:bulletEnabled val="1"/>
        </dgm:presLayoutVars>
      </dgm:prSet>
      <dgm:spPr/>
    </dgm:pt>
    <dgm:pt modelId="{4F990222-3B1D-4C36-94A3-7BCD40BA97D9}" type="pres">
      <dgm:prSet presAssocID="{AB0D2A85-C966-4D55-9D29-5515B449E522}" presName="sibTransComposite" presStyleCnt="0"/>
      <dgm:spPr/>
    </dgm:pt>
    <dgm:pt modelId="{7BD1C60A-0EA9-4093-B3D2-2A6AE5261B17}" type="pres">
      <dgm:prSet presAssocID="{BC3EC547-83F4-486E-B284-8D5D57D87C27}" presName="compositeNode" presStyleCnt="0"/>
      <dgm:spPr/>
    </dgm:pt>
    <dgm:pt modelId="{82E4ED8D-817A-45E8-AF80-1DE340EF947E}" type="pres">
      <dgm:prSet presAssocID="{BC3EC547-83F4-486E-B284-8D5D57D87C27}" presName="parTx" presStyleLbl="node1" presStyleIdx="0" presStyleCnt="0">
        <dgm:presLayoutVars>
          <dgm:chMax val="0"/>
          <dgm:chPref val="0"/>
          <dgm:bulletEnabled val="1"/>
        </dgm:presLayoutVars>
      </dgm:prSet>
      <dgm:spPr/>
    </dgm:pt>
    <dgm:pt modelId="{BF153FF1-98CE-496A-B7AC-28B16A86C43B}" type="pres">
      <dgm:prSet presAssocID="{BC3EC547-83F4-486E-B284-8D5D57D87C27}" presName="parSh" presStyleCnt="0"/>
      <dgm:spPr/>
    </dgm:pt>
    <dgm:pt modelId="{34600E47-78DC-4A2E-B9FD-ED4EF558D4A0}" type="pres">
      <dgm:prSet presAssocID="{BC3EC547-83F4-486E-B284-8D5D57D87C27}" presName="lineNode" presStyleLbl="alignAccFollowNode1" presStyleIdx="3" presStyleCnt="12"/>
      <dgm:spPr/>
    </dgm:pt>
    <dgm:pt modelId="{FF95EC06-F25E-448B-95A9-F4B882C114B2}" type="pres">
      <dgm:prSet presAssocID="{BC3EC547-83F4-486E-B284-8D5D57D87C27}" presName="lineArrowNode" presStyleLbl="alignAccFollowNode1" presStyleIdx="4" presStyleCnt="12"/>
      <dgm:spPr/>
    </dgm:pt>
    <dgm:pt modelId="{953349F7-09FB-43A5-97B5-6DFC6E60EE6B}" type="pres">
      <dgm:prSet presAssocID="{52277F99-43AD-4D77-8AE2-18E8CEBB1380}" presName="sibTransNodeCircle" presStyleLbl="alignNode1" presStyleIdx="1" presStyleCnt="4">
        <dgm:presLayoutVars>
          <dgm:chMax val="0"/>
          <dgm:bulletEnabled/>
        </dgm:presLayoutVars>
      </dgm:prSet>
      <dgm:spPr/>
    </dgm:pt>
    <dgm:pt modelId="{0F7AB560-2EA5-49DC-B57A-36944CA51662}" type="pres">
      <dgm:prSet presAssocID="{52277F99-43AD-4D77-8AE2-18E8CEBB1380}" presName="spacerBetweenCircleAndCallout" presStyleCnt="0">
        <dgm:presLayoutVars/>
      </dgm:prSet>
      <dgm:spPr/>
    </dgm:pt>
    <dgm:pt modelId="{21F10F80-3081-4227-9878-65234410414E}" type="pres">
      <dgm:prSet presAssocID="{BC3EC547-83F4-486E-B284-8D5D57D87C27}" presName="nodeText" presStyleLbl="alignAccFollowNode1" presStyleIdx="5" presStyleCnt="12">
        <dgm:presLayoutVars>
          <dgm:bulletEnabled val="1"/>
        </dgm:presLayoutVars>
      </dgm:prSet>
      <dgm:spPr/>
    </dgm:pt>
    <dgm:pt modelId="{589471C4-40B2-4C41-83C7-26FC721F11AE}" type="pres">
      <dgm:prSet presAssocID="{52277F99-43AD-4D77-8AE2-18E8CEBB1380}" presName="sibTransComposite" presStyleCnt="0"/>
      <dgm:spPr/>
    </dgm:pt>
    <dgm:pt modelId="{953A5256-64AB-4E3D-AF7F-F8AA390F4720}" type="pres">
      <dgm:prSet presAssocID="{A03E5FED-81D4-447F-86DF-D371A049B706}" presName="compositeNode" presStyleCnt="0"/>
      <dgm:spPr/>
    </dgm:pt>
    <dgm:pt modelId="{655D69A6-6EC2-43AA-A4C7-3E94BB44ECD4}" type="pres">
      <dgm:prSet presAssocID="{A03E5FED-81D4-447F-86DF-D371A049B706}" presName="parTx" presStyleLbl="node1" presStyleIdx="0" presStyleCnt="0">
        <dgm:presLayoutVars>
          <dgm:chMax val="0"/>
          <dgm:chPref val="0"/>
          <dgm:bulletEnabled val="1"/>
        </dgm:presLayoutVars>
      </dgm:prSet>
      <dgm:spPr/>
    </dgm:pt>
    <dgm:pt modelId="{9A992F17-5305-4736-ABE7-87E2850021E6}" type="pres">
      <dgm:prSet presAssocID="{A03E5FED-81D4-447F-86DF-D371A049B706}" presName="parSh" presStyleCnt="0"/>
      <dgm:spPr/>
    </dgm:pt>
    <dgm:pt modelId="{F0916473-E1DA-4894-8FA5-CE9E78A88514}" type="pres">
      <dgm:prSet presAssocID="{A03E5FED-81D4-447F-86DF-D371A049B706}" presName="lineNode" presStyleLbl="alignAccFollowNode1" presStyleIdx="6" presStyleCnt="12"/>
      <dgm:spPr/>
    </dgm:pt>
    <dgm:pt modelId="{2367BF45-519B-4B04-A938-C88A84C922E6}" type="pres">
      <dgm:prSet presAssocID="{A03E5FED-81D4-447F-86DF-D371A049B706}" presName="lineArrowNode" presStyleLbl="alignAccFollowNode1" presStyleIdx="7" presStyleCnt="12"/>
      <dgm:spPr/>
    </dgm:pt>
    <dgm:pt modelId="{6E55A423-C9C4-447A-8AEA-6776C3FB6AE1}" type="pres">
      <dgm:prSet presAssocID="{B94B2D2D-8B07-4674-8771-B3F31AB982BD}" presName="sibTransNodeCircle" presStyleLbl="alignNode1" presStyleIdx="2" presStyleCnt="4">
        <dgm:presLayoutVars>
          <dgm:chMax val="0"/>
          <dgm:bulletEnabled/>
        </dgm:presLayoutVars>
      </dgm:prSet>
      <dgm:spPr/>
    </dgm:pt>
    <dgm:pt modelId="{36874F94-83AD-4FFB-AB77-29A7AAFDB66F}" type="pres">
      <dgm:prSet presAssocID="{B94B2D2D-8B07-4674-8771-B3F31AB982BD}" presName="spacerBetweenCircleAndCallout" presStyleCnt="0">
        <dgm:presLayoutVars/>
      </dgm:prSet>
      <dgm:spPr/>
    </dgm:pt>
    <dgm:pt modelId="{24CCC899-2A24-4646-BF85-A51740CDE131}" type="pres">
      <dgm:prSet presAssocID="{A03E5FED-81D4-447F-86DF-D371A049B706}" presName="nodeText" presStyleLbl="alignAccFollowNode1" presStyleIdx="8" presStyleCnt="12">
        <dgm:presLayoutVars>
          <dgm:bulletEnabled val="1"/>
        </dgm:presLayoutVars>
      </dgm:prSet>
      <dgm:spPr/>
    </dgm:pt>
    <dgm:pt modelId="{98EDE6E9-51D5-415B-A9AB-B04A19377E7D}" type="pres">
      <dgm:prSet presAssocID="{B94B2D2D-8B07-4674-8771-B3F31AB982BD}" presName="sibTransComposite" presStyleCnt="0"/>
      <dgm:spPr/>
    </dgm:pt>
    <dgm:pt modelId="{8EA0E172-E459-4BFC-B0FF-759911C20918}" type="pres">
      <dgm:prSet presAssocID="{C793D4B0-5B01-43D7-BD82-E569876D9577}" presName="compositeNode" presStyleCnt="0"/>
      <dgm:spPr/>
    </dgm:pt>
    <dgm:pt modelId="{D25A78E4-1189-4979-AB7F-FD979B090AEE}" type="pres">
      <dgm:prSet presAssocID="{C793D4B0-5B01-43D7-BD82-E569876D9577}" presName="parTx" presStyleLbl="node1" presStyleIdx="0" presStyleCnt="0">
        <dgm:presLayoutVars>
          <dgm:chMax val="0"/>
          <dgm:chPref val="0"/>
          <dgm:bulletEnabled val="1"/>
        </dgm:presLayoutVars>
      </dgm:prSet>
      <dgm:spPr/>
    </dgm:pt>
    <dgm:pt modelId="{CD464CBB-66DB-448F-BCFF-EED5EB67493C}" type="pres">
      <dgm:prSet presAssocID="{C793D4B0-5B01-43D7-BD82-E569876D9577}" presName="parSh" presStyleCnt="0"/>
      <dgm:spPr/>
    </dgm:pt>
    <dgm:pt modelId="{472856B5-F02E-49C4-8B54-2DDDB2BD4008}" type="pres">
      <dgm:prSet presAssocID="{C793D4B0-5B01-43D7-BD82-E569876D9577}" presName="lineNode" presStyleLbl="alignAccFollowNode1" presStyleIdx="9" presStyleCnt="12"/>
      <dgm:spPr/>
    </dgm:pt>
    <dgm:pt modelId="{635863EE-AFD1-4CC4-9A0A-A51AF5B173D0}" type="pres">
      <dgm:prSet presAssocID="{C793D4B0-5B01-43D7-BD82-E569876D9577}" presName="lineArrowNode" presStyleLbl="alignAccFollowNode1" presStyleIdx="10" presStyleCnt="12"/>
      <dgm:spPr/>
    </dgm:pt>
    <dgm:pt modelId="{ED14D530-9A16-4227-9650-B3CDB7919E13}" type="pres">
      <dgm:prSet presAssocID="{4F069CBD-51C0-47FE-B7CF-E643F99BFD4B}" presName="sibTransNodeCircle" presStyleLbl="alignNode1" presStyleIdx="3" presStyleCnt="4">
        <dgm:presLayoutVars>
          <dgm:chMax val="0"/>
          <dgm:bulletEnabled/>
        </dgm:presLayoutVars>
      </dgm:prSet>
      <dgm:spPr/>
    </dgm:pt>
    <dgm:pt modelId="{0F820281-FC6A-4AFC-883E-1C6581952585}" type="pres">
      <dgm:prSet presAssocID="{4F069CBD-51C0-47FE-B7CF-E643F99BFD4B}" presName="spacerBetweenCircleAndCallout" presStyleCnt="0">
        <dgm:presLayoutVars/>
      </dgm:prSet>
      <dgm:spPr/>
    </dgm:pt>
    <dgm:pt modelId="{B822E767-0B7C-4D4A-8FD6-68773FBE3401}" type="pres">
      <dgm:prSet presAssocID="{C793D4B0-5B01-43D7-BD82-E569876D9577}" presName="nodeText" presStyleLbl="alignAccFollowNode1" presStyleIdx="11" presStyleCnt="12">
        <dgm:presLayoutVars>
          <dgm:bulletEnabled val="1"/>
        </dgm:presLayoutVars>
      </dgm:prSet>
      <dgm:spPr/>
    </dgm:pt>
  </dgm:ptLst>
  <dgm:cxnLst>
    <dgm:cxn modelId="{4F184206-E052-4072-94E4-D38EDBE8BC86}" srcId="{D976A561-1D97-431D-A96C-405EF5955B75}" destId="{C793D4B0-5B01-43D7-BD82-E569876D9577}" srcOrd="3" destOrd="0" parTransId="{F9C2A9F6-FA71-4AEB-BCF6-4848A1EB2715}" sibTransId="{4F069CBD-51C0-47FE-B7CF-E643F99BFD4B}"/>
    <dgm:cxn modelId="{B4CA6B0F-DD8B-46E1-AB92-1836499B9667}" type="presOf" srcId="{BC3EC547-83F4-486E-B284-8D5D57D87C27}" destId="{21F10F80-3081-4227-9878-65234410414E}" srcOrd="0" destOrd="0" presId="urn:microsoft.com/office/officeart/2016/7/layout/LinearArrowProcessNumbered"/>
    <dgm:cxn modelId="{4E69BA1E-6842-4932-B82A-4EBF5F63EBA7}" type="presOf" srcId="{A03E5FED-81D4-447F-86DF-D371A049B706}" destId="{24CCC899-2A24-4646-BF85-A51740CDE131}" srcOrd="0" destOrd="0" presId="urn:microsoft.com/office/officeart/2016/7/layout/LinearArrowProcessNumbered"/>
    <dgm:cxn modelId="{BB6AF523-5305-4DAC-A41F-E42C97A5527E}" type="presOf" srcId="{0E856D16-7A29-49BD-B35A-0CD8B07C8871}" destId="{B822E767-0B7C-4D4A-8FD6-68773FBE3401}" srcOrd="0" destOrd="2" presId="urn:microsoft.com/office/officeart/2016/7/layout/LinearArrowProcessNumbered"/>
    <dgm:cxn modelId="{032B1040-08B9-4BFC-92E3-43E0DF3C5A56}" srcId="{D976A561-1D97-431D-A96C-405EF5955B75}" destId="{BC3EC547-83F4-486E-B284-8D5D57D87C27}" srcOrd="1" destOrd="0" parTransId="{A1F6D661-9FC0-4E82-949C-549E73AEA7D4}" sibTransId="{52277F99-43AD-4D77-8AE2-18E8CEBB1380}"/>
    <dgm:cxn modelId="{9F27515B-7A47-499D-A7D3-17A179A9904C}" srcId="{D976A561-1D97-431D-A96C-405EF5955B75}" destId="{A03E5FED-81D4-447F-86DF-D371A049B706}" srcOrd="2" destOrd="0" parTransId="{7CEA9B50-E0ED-4F93-8F97-D2C9CB6E8F2E}" sibTransId="{B94B2D2D-8B07-4674-8771-B3F31AB982BD}"/>
    <dgm:cxn modelId="{9B173F6F-B51D-40A0-B3C8-AC200642FCFA}" srcId="{C793D4B0-5B01-43D7-BD82-E569876D9577}" destId="{0E856D16-7A29-49BD-B35A-0CD8B07C8871}" srcOrd="1" destOrd="0" parTransId="{6B4A93FF-F412-4FAD-9C10-26F2C252CC47}" sibTransId="{197DC6D5-A9F2-4326-8FC0-FD12A3E2D9B8}"/>
    <dgm:cxn modelId="{1DE85071-99D6-44AC-90F4-18A8EF7C10FF}" type="presOf" srcId="{14FFF94E-DA3F-450A-B2DE-1944FE5F02F1}" destId="{B822E767-0B7C-4D4A-8FD6-68773FBE3401}" srcOrd="0" destOrd="1" presId="urn:microsoft.com/office/officeart/2016/7/layout/LinearArrowProcessNumbered"/>
    <dgm:cxn modelId="{8AF1C875-EFFA-4414-A550-680D99794698}" type="presOf" srcId="{AB0D2A85-C966-4D55-9D29-5515B449E522}" destId="{048B26B8-D197-4577-970E-D9A6EEEAC727}" srcOrd="0" destOrd="0" presId="urn:microsoft.com/office/officeart/2016/7/layout/LinearArrowProcessNumbered"/>
    <dgm:cxn modelId="{BA296E8F-CAB7-4585-AA1C-0802D34EB633}" type="presOf" srcId="{D976A561-1D97-431D-A96C-405EF5955B75}" destId="{41C25B00-C005-4151-9295-E57B156F3FB6}" srcOrd="0" destOrd="0" presId="urn:microsoft.com/office/officeart/2016/7/layout/LinearArrowProcessNumbered"/>
    <dgm:cxn modelId="{6E8FC991-C049-4ABC-82C0-9C22DA9B85E7}" type="presOf" srcId="{3E58F359-3A80-47D7-9DCB-1A580B69C3D1}" destId="{B822E767-0B7C-4D4A-8FD6-68773FBE3401}" srcOrd="0" destOrd="3" presId="urn:microsoft.com/office/officeart/2016/7/layout/LinearArrowProcessNumbered"/>
    <dgm:cxn modelId="{8160799F-01A3-49E3-BDB2-C9CBBED3A3AD}" type="presOf" srcId="{B94B2D2D-8B07-4674-8771-B3F31AB982BD}" destId="{6E55A423-C9C4-447A-8AEA-6776C3FB6AE1}" srcOrd="0" destOrd="0" presId="urn:microsoft.com/office/officeart/2016/7/layout/LinearArrowProcessNumbered"/>
    <dgm:cxn modelId="{C9CCD1A7-9EAA-4A5C-8028-5C4B864B533A}" srcId="{C793D4B0-5B01-43D7-BD82-E569876D9577}" destId="{14FFF94E-DA3F-450A-B2DE-1944FE5F02F1}" srcOrd="0" destOrd="0" parTransId="{0EF9672B-6F99-4EAA-8F49-B01FF79CFA94}" sibTransId="{3DAE112E-F2BD-435A-B364-B5D3945CE371}"/>
    <dgm:cxn modelId="{C0E821A8-9A2B-4603-ADA8-091B97A35F99}" type="presOf" srcId="{4F069CBD-51C0-47FE-B7CF-E643F99BFD4B}" destId="{ED14D530-9A16-4227-9650-B3CDB7919E13}" srcOrd="0" destOrd="0" presId="urn:microsoft.com/office/officeart/2016/7/layout/LinearArrowProcessNumbered"/>
    <dgm:cxn modelId="{77F7CEAA-39AE-4058-BD66-2AED03893819}" srcId="{C793D4B0-5B01-43D7-BD82-E569876D9577}" destId="{3E58F359-3A80-47D7-9DCB-1A580B69C3D1}" srcOrd="2" destOrd="0" parTransId="{21AD5FF6-3A0E-47AB-B9E5-186EEF2A6330}" sibTransId="{E8C89426-7E9B-443E-8E8E-A530664E2F3E}"/>
    <dgm:cxn modelId="{8DBE01B2-9DC6-4F26-B0BC-05D354D1A27D}" type="presOf" srcId="{52277F99-43AD-4D77-8AE2-18E8CEBB1380}" destId="{953349F7-09FB-43A5-97B5-6DFC6E60EE6B}" srcOrd="0" destOrd="0" presId="urn:microsoft.com/office/officeart/2016/7/layout/LinearArrowProcessNumbered"/>
    <dgm:cxn modelId="{6C4D4DBB-8A21-42D9-A41F-E1B6F8B05D59}" type="presOf" srcId="{0CB8632B-DA94-4841-A009-AA4AD547AAC6}" destId="{0BE47990-6A9C-4A27-9481-8228F6F69502}" srcOrd="0" destOrd="0" presId="urn:microsoft.com/office/officeart/2016/7/layout/LinearArrowProcessNumbered"/>
    <dgm:cxn modelId="{0BC5C0EA-9BB8-494D-ADF2-2A0AB719ACB9}" type="presOf" srcId="{C793D4B0-5B01-43D7-BD82-E569876D9577}" destId="{B822E767-0B7C-4D4A-8FD6-68773FBE3401}" srcOrd="0" destOrd="0" presId="urn:microsoft.com/office/officeart/2016/7/layout/LinearArrowProcessNumbered"/>
    <dgm:cxn modelId="{427AC6F6-5081-49BB-9CFF-6DC0AF378AF2}" srcId="{D976A561-1D97-431D-A96C-405EF5955B75}" destId="{0CB8632B-DA94-4841-A009-AA4AD547AAC6}" srcOrd="0" destOrd="0" parTransId="{9D66E5A2-97D2-4142-81B8-D0B9C84D919D}" sibTransId="{AB0D2A85-C966-4D55-9D29-5515B449E522}"/>
    <dgm:cxn modelId="{8FE1A5EC-1E6C-47F3-88F2-6868F2D71728}" type="presParOf" srcId="{41C25B00-C005-4151-9295-E57B156F3FB6}" destId="{B0FA49E6-AFE0-47FA-B870-CF5B8D6EFC08}" srcOrd="0" destOrd="0" presId="urn:microsoft.com/office/officeart/2016/7/layout/LinearArrowProcessNumbered"/>
    <dgm:cxn modelId="{CB5B8A85-3722-4E21-B80C-3F0695FB173E}" type="presParOf" srcId="{B0FA49E6-AFE0-47FA-B870-CF5B8D6EFC08}" destId="{82DDF559-7D2D-4BAA-8891-3BCE6E85A6D7}" srcOrd="0" destOrd="0" presId="urn:microsoft.com/office/officeart/2016/7/layout/LinearArrowProcessNumbered"/>
    <dgm:cxn modelId="{1CD7EF19-B1BD-4449-8F83-7E069B31899E}" type="presParOf" srcId="{B0FA49E6-AFE0-47FA-B870-CF5B8D6EFC08}" destId="{B84175CA-267C-49EF-B414-20B381347CF3}" srcOrd="1" destOrd="0" presId="urn:microsoft.com/office/officeart/2016/7/layout/LinearArrowProcessNumbered"/>
    <dgm:cxn modelId="{1CA037EE-7306-43EE-9FB4-07518233829B}" type="presParOf" srcId="{B84175CA-267C-49EF-B414-20B381347CF3}" destId="{37091D2F-04B2-478F-9127-EF738B80D0E8}" srcOrd="0" destOrd="0" presId="urn:microsoft.com/office/officeart/2016/7/layout/LinearArrowProcessNumbered"/>
    <dgm:cxn modelId="{719BB6E0-A117-496E-BFAA-0321F9EA9130}" type="presParOf" srcId="{B84175CA-267C-49EF-B414-20B381347CF3}" destId="{E7A47C63-F5EB-4ED8-BE95-F468947E2A2C}" srcOrd="1" destOrd="0" presId="urn:microsoft.com/office/officeart/2016/7/layout/LinearArrowProcessNumbered"/>
    <dgm:cxn modelId="{FD6AB3C8-515E-43AE-A7CD-3153130C3841}" type="presParOf" srcId="{B84175CA-267C-49EF-B414-20B381347CF3}" destId="{048B26B8-D197-4577-970E-D9A6EEEAC727}" srcOrd="2" destOrd="0" presId="urn:microsoft.com/office/officeart/2016/7/layout/LinearArrowProcessNumbered"/>
    <dgm:cxn modelId="{F4F3B1CA-B116-4B24-B473-8C6DC9E9CC97}" type="presParOf" srcId="{B84175CA-267C-49EF-B414-20B381347CF3}" destId="{AD7EF41E-5FE2-4481-A759-51B43F9DD55A}" srcOrd="3" destOrd="0" presId="urn:microsoft.com/office/officeart/2016/7/layout/LinearArrowProcessNumbered"/>
    <dgm:cxn modelId="{939C5A37-25C0-4822-BB6A-C4B290DDFF81}" type="presParOf" srcId="{B0FA49E6-AFE0-47FA-B870-CF5B8D6EFC08}" destId="{0BE47990-6A9C-4A27-9481-8228F6F69502}" srcOrd="2" destOrd="0" presId="urn:microsoft.com/office/officeart/2016/7/layout/LinearArrowProcessNumbered"/>
    <dgm:cxn modelId="{8E19DBA5-E4FC-4BA0-ACE2-AC127D4968FF}" type="presParOf" srcId="{41C25B00-C005-4151-9295-E57B156F3FB6}" destId="{4F990222-3B1D-4C36-94A3-7BCD40BA97D9}" srcOrd="1" destOrd="0" presId="urn:microsoft.com/office/officeart/2016/7/layout/LinearArrowProcessNumbered"/>
    <dgm:cxn modelId="{209462D3-0C66-42A4-A5FA-0C1705657F8A}" type="presParOf" srcId="{41C25B00-C005-4151-9295-E57B156F3FB6}" destId="{7BD1C60A-0EA9-4093-B3D2-2A6AE5261B17}" srcOrd="2" destOrd="0" presId="urn:microsoft.com/office/officeart/2016/7/layout/LinearArrowProcessNumbered"/>
    <dgm:cxn modelId="{FFA7D503-2142-40B0-9CD2-D1E8BC549DDA}" type="presParOf" srcId="{7BD1C60A-0EA9-4093-B3D2-2A6AE5261B17}" destId="{82E4ED8D-817A-45E8-AF80-1DE340EF947E}" srcOrd="0" destOrd="0" presId="urn:microsoft.com/office/officeart/2016/7/layout/LinearArrowProcessNumbered"/>
    <dgm:cxn modelId="{B1BA21F8-3444-44A8-A131-0D5F804217AA}" type="presParOf" srcId="{7BD1C60A-0EA9-4093-B3D2-2A6AE5261B17}" destId="{BF153FF1-98CE-496A-B7AC-28B16A86C43B}" srcOrd="1" destOrd="0" presId="urn:microsoft.com/office/officeart/2016/7/layout/LinearArrowProcessNumbered"/>
    <dgm:cxn modelId="{96252EF6-E390-4AE0-A86A-D3D5EC5C269C}" type="presParOf" srcId="{BF153FF1-98CE-496A-B7AC-28B16A86C43B}" destId="{34600E47-78DC-4A2E-B9FD-ED4EF558D4A0}" srcOrd="0" destOrd="0" presId="urn:microsoft.com/office/officeart/2016/7/layout/LinearArrowProcessNumbered"/>
    <dgm:cxn modelId="{2C4A3B27-9C51-419A-A59A-40AEFF64781B}" type="presParOf" srcId="{BF153FF1-98CE-496A-B7AC-28B16A86C43B}" destId="{FF95EC06-F25E-448B-95A9-F4B882C114B2}" srcOrd="1" destOrd="0" presId="urn:microsoft.com/office/officeart/2016/7/layout/LinearArrowProcessNumbered"/>
    <dgm:cxn modelId="{11FE27CA-013C-4726-847D-91CE155DFF30}" type="presParOf" srcId="{BF153FF1-98CE-496A-B7AC-28B16A86C43B}" destId="{953349F7-09FB-43A5-97B5-6DFC6E60EE6B}" srcOrd="2" destOrd="0" presId="urn:microsoft.com/office/officeart/2016/7/layout/LinearArrowProcessNumbered"/>
    <dgm:cxn modelId="{F75DCEAE-EDB8-449C-877D-55A7D1462735}" type="presParOf" srcId="{BF153FF1-98CE-496A-B7AC-28B16A86C43B}" destId="{0F7AB560-2EA5-49DC-B57A-36944CA51662}" srcOrd="3" destOrd="0" presId="urn:microsoft.com/office/officeart/2016/7/layout/LinearArrowProcessNumbered"/>
    <dgm:cxn modelId="{784BC765-C08C-4CC0-8C82-625CC6BCFC44}" type="presParOf" srcId="{7BD1C60A-0EA9-4093-B3D2-2A6AE5261B17}" destId="{21F10F80-3081-4227-9878-65234410414E}" srcOrd="2" destOrd="0" presId="urn:microsoft.com/office/officeart/2016/7/layout/LinearArrowProcessNumbered"/>
    <dgm:cxn modelId="{12BAF852-0E3F-4714-9444-A90950B5E592}" type="presParOf" srcId="{41C25B00-C005-4151-9295-E57B156F3FB6}" destId="{589471C4-40B2-4C41-83C7-26FC721F11AE}" srcOrd="3" destOrd="0" presId="urn:microsoft.com/office/officeart/2016/7/layout/LinearArrowProcessNumbered"/>
    <dgm:cxn modelId="{C1F1D39E-4C0B-41AC-88D3-09DF3A4C765A}" type="presParOf" srcId="{41C25B00-C005-4151-9295-E57B156F3FB6}" destId="{953A5256-64AB-4E3D-AF7F-F8AA390F4720}" srcOrd="4" destOrd="0" presId="urn:microsoft.com/office/officeart/2016/7/layout/LinearArrowProcessNumbered"/>
    <dgm:cxn modelId="{E2D7B2F1-6CF5-40A8-BCB9-82089EE51ABF}" type="presParOf" srcId="{953A5256-64AB-4E3D-AF7F-F8AA390F4720}" destId="{655D69A6-6EC2-43AA-A4C7-3E94BB44ECD4}" srcOrd="0" destOrd="0" presId="urn:microsoft.com/office/officeart/2016/7/layout/LinearArrowProcessNumbered"/>
    <dgm:cxn modelId="{873ED660-1AE9-41AB-939D-BE1CEDD10CF4}" type="presParOf" srcId="{953A5256-64AB-4E3D-AF7F-F8AA390F4720}" destId="{9A992F17-5305-4736-ABE7-87E2850021E6}" srcOrd="1" destOrd="0" presId="urn:microsoft.com/office/officeart/2016/7/layout/LinearArrowProcessNumbered"/>
    <dgm:cxn modelId="{2AD3EEB0-E0FA-4D6F-91E8-FD632ACE5563}" type="presParOf" srcId="{9A992F17-5305-4736-ABE7-87E2850021E6}" destId="{F0916473-E1DA-4894-8FA5-CE9E78A88514}" srcOrd="0" destOrd="0" presId="urn:microsoft.com/office/officeart/2016/7/layout/LinearArrowProcessNumbered"/>
    <dgm:cxn modelId="{E26FCD02-F88B-4FC0-AF4B-96042497B5ED}" type="presParOf" srcId="{9A992F17-5305-4736-ABE7-87E2850021E6}" destId="{2367BF45-519B-4B04-A938-C88A84C922E6}" srcOrd="1" destOrd="0" presId="urn:microsoft.com/office/officeart/2016/7/layout/LinearArrowProcessNumbered"/>
    <dgm:cxn modelId="{9536682E-E774-4DC7-A624-CC19B48BE960}" type="presParOf" srcId="{9A992F17-5305-4736-ABE7-87E2850021E6}" destId="{6E55A423-C9C4-447A-8AEA-6776C3FB6AE1}" srcOrd="2" destOrd="0" presId="urn:microsoft.com/office/officeart/2016/7/layout/LinearArrowProcessNumbered"/>
    <dgm:cxn modelId="{2785ED9D-9CE7-4185-B672-E8C863521C7D}" type="presParOf" srcId="{9A992F17-5305-4736-ABE7-87E2850021E6}" destId="{36874F94-83AD-4FFB-AB77-29A7AAFDB66F}" srcOrd="3" destOrd="0" presId="urn:microsoft.com/office/officeart/2016/7/layout/LinearArrowProcessNumbered"/>
    <dgm:cxn modelId="{0468C175-24FD-48FB-851F-51FF2F621ED9}" type="presParOf" srcId="{953A5256-64AB-4E3D-AF7F-F8AA390F4720}" destId="{24CCC899-2A24-4646-BF85-A51740CDE131}" srcOrd="2" destOrd="0" presId="urn:microsoft.com/office/officeart/2016/7/layout/LinearArrowProcessNumbered"/>
    <dgm:cxn modelId="{CC11000E-C840-47F4-BF72-D54D94711A28}" type="presParOf" srcId="{41C25B00-C005-4151-9295-E57B156F3FB6}" destId="{98EDE6E9-51D5-415B-A9AB-B04A19377E7D}" srcOrd="5" destOrd="0" presId="urn:microsoft.com/office/officeart/2016/7/layout/LinearArrowProcessNumbered"/>
    <dgm:cxn modelId="{5B586494-B74C-49F1-B046-B5947781AC44}" type="presParOf" srcId="{41C25B00-C005-4151-9295-E57B156F3FB6}" destId="{8EA0E172-E459-4BFC-B0FF-759911C20918}" srcOrd="6" destOrd="0" presId="urn:microsoft.com/office/officeart/2016/7/layout/LinearArrowProcessNumbered"/>
    <dgm:cxn modelId="{2BEE9296-B2B9-4E75-B7F8-3EFE4342B5AB}" type="presParOf" srcId="{8EA0E172-E459-4BFC-B0FF-759911C20918}" destId="{D25A78E4-1189-4979-AB7F-FD979B090AEE}" srcOrd="0" destOrd="0" presId="urn:microsoft.com/office/officeart/2016/7/layout/LinearArrowProcessNumbered"/>
    <dgm:cxn modelId="{0EAAC0E0-C009-49BC-A5DB-70BBAFEE137F}" type="presParOf" srcId="{8EA0E172-E459-4BFC-B0FF-759911C20918}" destId="{CD464CBB-66DB-448F-BCFF-EED5EB67493C}" srcOrd="1" destOrd="0" presId="urn:microsoft.com/office/officeart/2016/7/layout/LinearArrowProcessNumbered"/>
    <dgm:cxn modelId="{36974A02-6572-41E3-BB78-C0A402108B8E}" type="presParOf" srcId="{CD464CBB-66DB-448F-BCFF-EED5EB67493C}" destId="{472856B5-F02E-49C4-8B54-2DDDB2BD4008}" srcOrd="0" destOrd="0" presId="urn:microsoft.com/office/officeart/2016/7/layout/LinearArrowProcessNumbered"/>
    <dgm:cxn modelId="{6D785D34-AF2B-4DD7-AB45-B89E9B05C23B}" type="presParOf" srcId="{CD464CBB-66DB-448F-BCFF-EED5EB67493C}" destId="{635863EE-AFD1-4CC4-9A0A-A51AF5B173D0}" srcOrd="1" destOrd="0" presId="urn:microsoft.com/office/officeart/2016/7/layout/LinearArrowProcessNumbered"/>
    <dgm:cxn modelId="{0DAE4E47-ADAC-4017-8B75-719653C1027F}" type="presParOf" srcId="{CD464CBB-66DB-448F-BCFF-EED5EB67493C}" destId="{ED14D530-9A16-4227-9650-B3CDB7919E13}" srcOrd="2" destOrd="0" presId="urn:microsoft.com/office/officeart/2016/7/layout/LinearArrowProcessNumbered"/>
    <dgm:cxn modelId="{5FFAB511-8723-4EB2-B136-168C61A53B60}" type="presParOf" srcId="{CD464CBB-66DB-448F-BCFF-EED5EB67493C}" destId="{0F820281-FC6A-4AFC-883E-1C6581952585}" srcOrd="3" destOrd="0" presId="urn:microsoft.com/office/officeart/2016/7/layout/LinearArrowProcessNumbered"/>
    <dgm:cxn modelId="{5422EE4C-541A-4E29-96B8-974B56F60E33}" type="presParOf" srcId="{8EA0E172-E459-4BFC-B0FF-759911C20918}" destId="{B822E767-0B7C-4D4A-8FD6-68773FBE3401}"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4450" y="1017895"/>
          <a:ext cx="1051560"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29103" y="929600"/>
          <a:ext cx="120929" cy="227136"/>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4868" y="469795"/>
          <a:ext cx="1096272" cy="109627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5413" y="630340"/>
        <a:ext cx="775182" cy="775182"/>
      </dsp:txXfrm>
    </dsp:sp>
    <dsp:sp modelId="{0BE47990-6A9C-4A27-9481-8228F6F69502}">
      <dsp:nvSpPr>
        <dsp:cNvPr id="0" name=""/>
        <dsp:cNvSpPr/>
      </dsp:nvSpPr>
      <dsp:spPr>
        <a:xfrm>
          <a:off x="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IDE Clean Code Integration</a:t>
          </a:r>
        </a:p>
        <a:p>
          <a:pPr marL="0" lvl="0" indent="0" algn="l" defTabSz="488950">
            <a:lnSpc>
              <a:spcPct val="90000"/>
            </a:lnSpc>
            <a:spcBef>
              <a:spcPct val="0"/>
            </a:spcBef>
            <a:spcAft>
              <a:spcPct val="35000"/>
            </a:spcAft>
            <a:buNone/>
          </a:pPr>
          <a:r>
            <a:rPr lang="en-US" sz="1100" kern="1200" dirty="0" err="1"/>
            <a:t>Cli</a:t>
          </a:r>
          <a:r>
            <a:rPr lang="en-US" sz="1100" kern="1200" dirty="0"/>
            <a:t> Scanning</a:t>
          </a:r>
        </a:p>
        <a:p>
          <a:pPr marL="0" lvl="0" indent="0" algn="l" defTabSz="488950">
            <a:lnSpc>
              <a:spcPct val="90000"/>
            </a:lnSpc>
            <a:spcBef>
              <a:spcPct val="0"/>
            </a:spcBef>
            <a:spcAft>
              <a:spcPct val="35000"/>
            </a:spcAft>
            <a:buNone/>
          </a:pPr>
          <a:r>
            <a:rPr lang="en-US" sz="1100" kern="1200" dirty="0"/>
            <a:t>Private artifact registry</a:t>
          </a:r>
        </a:p>
      </dsp:txBody>
      <dsp:txXfrm>
        <a:off x="0" y="2161642"/>
        <a:ext cx="2366010" cy="1719899"/>
      </dsp:txXfrm>
    </dsp:sp>
    <dsp:sp modelId="{34600E47-78DC-4A2E-B9FD-ED4EF558D4A0}">
      <dsp:nvSpPr>
        <dsp:cNvPr id="0" name=""/>
        <dsp:cNvSpPr/>
      </dsp:nvSpPr>
      <dsp:spPr>
        <a:xfrm>
          <a:off x="2628900" y="1017895"/>
          <a:ext cx="2366010"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5EC06-F25E-448B-95A9-F4B882C114B2}">
      <dsp:nvSpPr>
        <dsp:cNvPr id="0" name=""/>
        <dsp:cNvSpPr/>
      </dsp:nvSpPr>
      <dsp:spPr>
        <a:xfrm>
          <a:off x="5058003" y="929600"/>
          <a:ext cx="120929" cy="227136"/>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349F7-09FB-43A5-97B5-6DFC6E60EE6B}">
      <dsp:nvSpPr>
        <dsp:cNvPr id="0" name=""/>
        <dsp:cNvSpPr/>
      </dsp:nvSpPr>
      <dsp:spPr>
        <a:xfrm>
          <a:off x="3263768" y="469795"/>
          <a:ext cx="1096272" cy="1096272"/>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424313" y="630340"/>
        <a:ext cx="775182" cy="775182"/>
      </dsp:txXfrm>
    </dsp:sp>
    <dsp:sp modelId="{21F10F80-3081-4227-9878-65234410414E}">
      <dsp:nvSpPr>
        <dsp:cNvPr id="0" name=""/>
        <dsp:cNvSpPr/>
      </dsp:nvSpPr>
      <dsp:spPr>
        <a:xfrm>
          <a:off x="26289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Static Code Analysis</a:t>
          </a:r>
        </a:p>
        <a:p>
          <a:pPr marL="0" lvl="0" indent="0" algn="l" defTabSz="488950">
            <a:lnSpc>
              <a:spcPct val="90000"/>
            </a:lnSpc>
            <a:spcBef>
              <a:spcPct val="0"/>
            </a:spcBef>
            <a:spcAft>
              <a:spcPct val="35000"/>
            </a:spcAft>
            <a:buNone/>
          </a:pPr>
          <a:r>
            <a:rPr lang="en-US" sz="1100" kern="1200" dirty="0"/>
            <a:t>Test Coverage</a:t>
          </a:r>
        </a:p>
        <a:p>
          <a:pPr marL="0" lvl="0" indent="0" algn="l" defTabSz="488950">
            <a:lnSpc>
              <a:spcPct val="90000"/>
            </a:lnSpc>
            <a:spcBef>
              <a:spcPct val="0"/>
            </a:spcBef>
            <a:spcAft>
              <a:spcPct val="35000"/>
            </a:spcAft>
            <a:buNone/>
          </a:pPr>
          <a:r>
            <a:rPr lang="en-US" sz="1100" kern="1200" dirty="0"/>
            <a:t>CVE scanning</a:t>
          </a:r>
        </a:p>
        <a:p>
          <a:pPr marL="0" lvl="0" indent="0" algn="l" defTabSz="488950">
            <a:lnSpc>
              <a:spcPct val="90000"/>
            </a:lnSpc>
            <a:spcBef>
              <a:spcPct val="0"/>
            </a:spcBef>
            <a:spcAft>
              <a:spcPct val="35000"/>
            </a:spcAft>
            <a:buNone/>
          </a:pPr>
          <a:r>
            <a:rPr lang="en-US" sz="1100" kern="1200" dirty="0"/>
            <a:t>License scanning</a:t>
          </a:r>
        </a:p>
      </dsp:txBody>
      <dsp:txXfrm>
        <a:off x="2628900" y="2161642"/>
        <a:ext cx="2366010" cy="1719899"/>
      </dsp:txXfrm>
    </dsp:sp>
    <dsp:sp modelId="{F0916473-E1DA-4894-8FA5-CE9E78A88514}">
      <dsp:nvSpPr>
        <dsp:cNvPr id="0" name=""/>
        <dsp:cNvSpPr/>
      </dsp:nvSpPr>
      <dsp:spPr>
        <a:xfrm>
          <a:off x="5257800" y="1017895"/>
          <a:ext cx="2366010"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6903" y="929600"/>
          <a:ext cx="120929" cy="227136"/>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2668" y="469795"/>
          <a:ext cx="1096272" cy="1096272"/>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3213" y="630340"/>
        <a:ext cx="775182" cy="775182"/>
      </dsp:txXfrm>
    </dsp:sp>
    <dsp:sp modelId="{24CCC899-2A24-4646-BF85-A51740CDE131}">
      <dsp:nvSpPr>
        <dsp:cNvPr id="0" name=""/>
        <dsp:cNvSpPr/>
      </dsp:nvSpPr>
      <dsp:spPr>
        <a:xfrm>
          <a:off x="52578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Image signing</a:t>
          </a:r>
        </a:p>
        <a:p>
          <a:pPr marL="0" lvl="0" indent="0" algn="l" defTabSz="488950">
            <a:lnSpc>
              <a:spcPct val="90000"/>
            </a:lnSpc>
            <a:spcBef>
              <a:spcPct val="0"/>
            </a:spcBef>
            <a:spcAft>
              <a:spcPct val="35000"/>
            </a:spcAft>
            <a:buNone/>
          </a:pPr>
          <a:r>
            <a:rPr lang="en-US" sz="1100" kern="1200" dirty="0"/>
            <a:t>Private container registry</a:t>
          </a:r>
        </a:p>
        <a:p>
          <a:pPr marL="0" lvl="0" indent="0" algn="l" defTabSz="488950">
            <a:lnSpc>
              <a:spcPct val="90000"/>
            </a:lnSpc>
            <a:spcBef>
              <a:spcPct val="0"/>
            </a:spcBef>
            <a:spcAft>
              <a:spcPct val="35000"/>
            </a:spcAft>
            <a:buNone/>
          </a:pPr>
          <a:r>
            <a:rPr lang="en-US" sz="1100" kern="1200" dirty="0"/>
            <a:t>Lightweight change process</a:t>
          </a:r>
        </a:p>
      </dsp:txBody>
      <dsp:txXfrm>
        <a:off x="5257800" y="2161642"/>
        <a:ext cx="2366010" cy="1719899"/>
      </dsp:txXfrm>
    </dsp:sp>
    <dsp:sp modelId="{472856B5-F02E-49C4-8B54-2DDDB2BD4008}">
      <dsp:nvSpPr>
        <dsp:cNvPr id="0" name=""/>
        <dsp:cNvSpPr/>
      </dsp:nvSpPr>
      <dsp:spPr>
        <a:xfrm>
          <a:off x="7886700" y="1017895"/>
          <a:ext cx="1183005"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21568" y="469795"/>
          <a:ext cx="1096272" cy="1096272"/>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82113" y="630340"/>
        <a:ext cx="775182" cy="775182"/>
      </dsp:txXfrm>
    </dsp:sp>
    <dsp:sp modelId="{B822E767-0B7C-4D4A-8FD6-68773FBE3401}">
      <dsp:nvSpPr>
        <dsp:cNvPr id="0" name=""/>
        <dsp:cNvSpPr/>
      </dsp:nvSpPr>
      <dsp:spPr>
        <a:xfrm>
          <a:off x="78867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Runtime CVE scanning</a:t>
          </a:r>
        </a:p>
        <a:p>
          <a:pPr marL="0" lvl="0" indent="0" algn="l" defTabSz="488950">
            <a:lnSpc>
              <a:spcPct val="90000"/>
            </a:lnSpc>
            <a:spcBef>
              <a:spcPct val="0"/>
            </a:spcBef>
            <a:spcAft>
              <a:spcPct val="35000"/>
            </a:spcAft>
            <a:buNone/>
          </a:pPr>
          <a:r>
            <a:rPr lang="en-US" sz="1100" kern="1200" dirty="0"/>
            <a:t>Security Policies enforcement</a:t>
          </a:r>
        </a:p>
        <a:p>
          <a:pPr marL="0" lvl="0" indent="0" algn="l" defTabSz="488950">
            <a:lnSpc>
              <a:spcPct val="90000"/>
            </a:lnSpc>
            <a:spcBef>
              <a:spcPct val="0"/>
            </a:spcBef>
            <a:spcAft>
              <a:spcPct val="35000"/>
            </a:spcAft>
            <a:buNone/>
          </a:pPr>
          <a:r>
            <a:rPr lang="en-US" sz="1100" kern="1200" dirty="0"/>
            <a:t>Best Practice Policies Enforcement</a:t>
          </a:r>
        </a:p>
        <a:p>
          <a:pPr marL="0" lvl="0" indent="0" algn="l" defTabSz="488950">
            <a:lnSpc>
              <a:spcPct val="90000"/>
            </a:lnSpc>
            <a:spcBef>
              <a:spcPct val="0"/>
            </a:spcBef>
            <a:spcAft>
              <a:spcPct val="35000"/>
            </a:spcAft>
            <a:buNone/>
          </a:pPr>
          <a:r>
            <a:rPr lang="en-US" sz="1100" kern="1200" dirty="0"/>
            <a:t>Application Monitoring</a:t>
          </a:r>
        </a:p>
        <a:p>
          <a:pPr marL="57150" lvl="1" indent="-57150" algn="l" defTabSz="488950">
            <a:lnSpc>
              <a:spcPct val="90000"/>
            </a:lnSpc>
            <a:spcBef>
              <a:spcPct val="0"/>
            </a:spcBef>
            <a:spcAft>
              <a:spcPct val="15000"/>
            </a:spcAft>
            <a:buChar char="•"/>
          </a:pPr>
          <a:r>
            <a:rPr lang="en-US" sz="1100" kern="1200" dirty="0"/>
            <a:t> Behavior</a:t>
          </a:r>
        </a:p>
        <a:p>
          <a:pPr marL="57150" lvl="1" indent="-57150" algn="l" defTabSz="488950">
            <a:lnSpc>
              <a:spcPct val="90000"/>
            </a:lnSpc>
            <a:spcBef>
              <a:spcPct val="0"/>
            </a:spcBef>
            <a:spcAft>
              <a:spcPct val="15000"/>
            </a:spcAft>
            <a:buChar char="•"/>
          </a:pPr>
          <a:r>
            <a:rPr lang="en-US" sz="1100" kern="1200" dirty="0"/>
            <a:t> Performance</a:t>
          </a:r>
        </a:p>
        <a:p>
          <a:pPr marL="57150" lvl="1" indent="-57150" algn="l" defTabSz="488950">
            <a:lnSpc>
              <a:spcPct val="90000"/>
            </a:lnSpc>
            <a:spcBef>
              <a:spcPct val="0"/>
            </a:spcBef>
            <a:spcAft>
              <a:spcPct val="15000"/>
            </a:spcAft>
            <a:buChar char="•"/>
          </a:pPr>
          <a:r>
            <a:rPr lang="en-US" sz="1100" kern="1200" dirty="0"/>
            <a:t> Resource consumption</a:t>
          </a:r>
        </a:p>
      </dsp:txBody>
      <dsp:txXfrm>
        <a:off x="7886700" y="2161642"/>
        <a:ext cx="2366010" cy="17198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4450" y="1017895"/>
          <a:ext cx="1051560"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29103" y="929600"/>
          <a:ext cx="120929" cy="227136"/>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4868" y="469795"/>
          <a:ext cx="1096272" cy="109627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5413" y="630340"/>
        <a:ext cx="775182" cy="775182"/>
      </dsp:txXfrm>
    </dsp:sp>
    <dsp:sp modelId="{0BE47990-6A9C-4A27-9481-8228F6F69502}">
      <dsp:nvSpPr>
        <dsp:cNvPr id="0" name=""/>
        <dsp:cNvSpPr/>
      </dsp:nvSpPr>
      <dsp:spPr>
        <a:xfrm>
          <a:off x="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IDE Clean Code Integration</a:t>
          </a:r>
        </a:p>
        <a:p>
          <a:pPr marL="0" lvl="0" indent="0" algn="l" defTabSz="488950">
            <a:lnSpc>
              <a:spcPct val="90000"/>
            </a:lnSpc>
            <a:spcBef>
              <a:spcPct val="0"/>
            </a:spcBef>
            <a:spcAft>
              <a:spcPct val="35000"/>
            </a:spcAft>
            <a:buNone/>
          </a:pPr>
          <a:r>
            <a:rPr lang="en-US" sz="1100" kern="1200" dirty="0" err="1"/>
            <a:t>Cli</a:t>
          </a:r>
          <a:r>
            <a:rPr lang="en-US" sz="1100" kern="1200" dirty="0"/>
            <a:t> Scanning</a:t>
          </a:r>
        </a:p>
        <a:p>
          <a:pPr marL="0" lvl="0" indent="0" algn="l" defTabSz="488950">
            <a:lnSpc>
              <a:spcPct val="90000"/>
            </a:lnSpc>
            <a:spcBef>
              <a:spcPct val="0"/>
            </a:spcBef>
            <a:spcAft>
              <a:spcPct val="35000"/>
            </a:spcAft>
            <a:buNone/>
          </a:pPr>
          <a:r>
            <a:rPr lang="en-US" sz="1100" kern="1200" dirty="0"/>
            <a:t>Private artifact registry</a:t>
          </a:r>
        </a:p>
      </dsp:txBody>
      <dsp:txXfrm>
        <a:off x="0" y="2161642"/>
        <a:ext cx="2366010" cy="1719899"/>
      </dsp:txXfrm>
    </dsp:sp>
    <dsp:sp modelId="{34600E47-78DC-4A2E-B9FD-ED4EF558D4A0}">
      <dsp:nvSpPr>
        <dsp:cNvPr id="0" name=""/>
        <dsp:cNvSpPr/>
      </dsp:nvSpPr>
      <dsp:spPr>
        <a:xfrm>
          <a:off x="2628900" y="1017895"/>
          <a:ext cx="2366010"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5EC06-F25E-448B-95A9-F4B882C114B2}">
      <dsp:nvSpPr>
        <dsp:cNvPr id="0" name=""/>
        <dsp:cNvSpPr/>
      </dsp:nvSpPr>
      <dsp:spPr>
        <a:xfrm>
          <a:off x="5058003" y="929600"/>
          <a:ext cx="120929" cy="227136"/>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349F7-09FB-43A5-97B5-6DFC6E60EE6B}">
      <dsp:nvSpPr>
        <dsp:cNvPr id="0" name=""/>
        <dsp:cNvSpPr/>
      </dsp:nvSpPr>
      <dsp:spPr>
        <a:xfrm>
          <a:off x="3263768" y="469795"/>
          <a:ext cx="1096272" cy="1096272"/>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424313" y="630340"/>
        <a:ext cx="775182" cy="775182"/>
      </dsp:txXfrm>
    </dsp:sp>
    <dsp:sp modelId="{21F10F80-3081-4227-9878-65234410414E}">
      <dsp:nvSpPr>
        <dsp:cNvPr id="0" name=""/>
        <dsp:cNvSpPr/>
      </dsp:nvSpPr>
      <dsp:spPr>
        <a:xfrm>
          <a:off x="26289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Static Code Analysis</a:t>
          </a:r>
        </a:p>
        <a:p>
          <a:pPr marL="0" lvl="0" indent="0" algn="l" defTabSz="488950">
            <a:lnSpc>
              <a:spcPct val="90000"/>
            </a:lnSpc>
            <a:spcBef>
              <a:spcPct val="0"/>
            </a:spcBef>
            <a:spcAft>
              <a:spcPct val="35000"/>
            </a:spcAft>
            <a:buNone/>
          </a:pPr>
          <a:r>
            <a:rPr lang="en-US" sz="1100" kern="1200" dirty="0"/>
            <a:t>Test Coverage</a:t>
          </a:r>
        </a:p>
        <a:p>
          <a:pPr marL="0" lvl="0" indent="0" algn="l" defTabSz="488950">
            <a:lnSpc>
              <a:spcPct val="90000"/>
            </a:lnSpc>
            <a:spcBef>
              <a:spcPct val="0"/>
            </a:spcBef>
            <a:spcAft>
              <a:spcPct val="35000"/>
            </a:spcAft>
            <a:buNone/>
          </a:pPr>
          <a:r>
            <a:rPr lang="en-US" sz="1100" kern="1200" dirty="0"/>
            <a:t>CVE scanning</a:t>
          </a:r>
        </a:p>
        <a:p>
          <a:pPr marL="0" lvl="0" indent="0" algn="l" defTabSz="488950">
            <a:lnSpc>
              <a:spcPct val="90000"/>
            </a:lnSpc>
            <a:spcBef>
              <a:spcPct val="0"/>
            </a:spcBef>
            <a:spcAft>
              <a:spcPct val="35000"/>
            </a:spcAft>
            <a:buNone/>
          </a:pPr>
          <a:r>
            <a:rPr lang="en-US" sz="1100" kern="1200" dirty="0"/>
            <a:t>License scanning</a:t>
          </a:r>
        </a:p>
      </dsp:txBody>
      <dsp:txXfrm>
        <a:off x="2628900" y="2161642"/>
        <a:ext cx="2366010" cy="1719899"/>
      </dsp:txXfrm>
    </dsp:sp>
    <dsp:sp modelId="{F0916473-E1DA-4894-8FA5-CE9E78A88514}">
      <dsp:nvSpPr>
        <dsp:cNvPr id="0" name=""/>
        <dsp:cNvSpPr/>
      </dsp:nvSpPr>
      <dsp:spPr>
        <a:xfrm>
          <a:off x="5257800" y="1017895"/>
          <a:ext cx="2366010"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6903" y="929600"/>
          <a:ext cx="120929" cy="227136"/>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2668" y="469795"/>
          <a:ext cx="1096272" cy="1096272"/>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3213" y="630340"/>
        <a:ext cx="775182" cy="775182"/>
      </dsp:txXfrm>
    </dsp:sp>
    <dsp:sp modelId="{24CCC899-2A24-4646-BF85-A51740CDE131}">
      <dsp:nvSpPr>
        <dsp:cNvPr id="0" name=""/>
        <dsp:cNvSpPr/>
      </dsp:nvSpPr>
      <dsp:spPr>
        <a:xfrm>
          <a:off x="52578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Image signing</a:t>
          </a:r>
        </a:p>
        <a:p>
          <a:pPr marL="0" lvl="0" indent="0" algn="l" defTabSz="488950">
            <a:lnSpc>
              <a:spcPct val="90000"/>
            </a:lnSpc>
            <a:spcBef>
              <a:spcPct val="0"/>
            </a:spcBef>
            <a:spcAft>
              <a:spcPct val="35000"/>
            </a:spcAft>
            <a:buNone/>
          </a:pPr>
          <a:r>
            <a:rPr lang="en-US" sz="1100" kern="1200" dirty="0"/>
            <a:t>Private container registry</a:t>
          </a:r>
        </a:p>
        <a:p>
          <a:pPr marL="0" lvl="0" indent="0" algn="l" defTabSz="488950">
            <a:lnSpc>
              <a:spcPct val="90000"/>
            </a:lnSpc>
            <a:spcBef>
              <a:spcPct val="0"/>
            </a:spcBef>
            <a:spcAft>
              <a:spcPct val="35000"/>
            </a:spcAft>
            <a:buNone/>
          </a:pPr>
          <a:r>
            <a:rPr lang="en-US" sz="1100" kern="1200" dirty="0"/>
            <a:t>Lightweight change process</a:t>
          </a:r>
        </a:p>
      </dsp:txBody>
      <dsp:txXfrm>
        <a:off x="5257800" y="2161642"/>
        <a:ext cx="2366010" cy="1719899"/>
      </dsp:txXfrm>
    </dsp:sp>
    <dsp:sp modelId="{472856B5-F02E-49C4-8B54-2DDDB2BD4008}">
      <dsp:nvSpPr>
        <dsp:cNvPr id="0" name=""/>
        <dsp:cNvSpPr/>
      </dsp:nvSpPr>
      <dsp:spPr>
        <a:xfrm>
          <a:off x="7886700" y="1017895"/>
          <a:ext cx="1183005"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21568" y="469795"/>
          <a:ext cx="1096272" cy="1096272"/>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82113" y="630340"/>
        <a:ext cx="775182" cy="775182"/>
      </dsp:txXfrm>
    </dsp:sp>
    <dsp:sp modelId="{B822E767-0B7C-4D4A-8FD6-68773FBE3401}">
      <dsp:nvSpPr>
        <dsp:cNvPr id="0" name=""/>
        <dsp:cNvSpPr/>
      </dsp:nvSpPr>
      <dsp:spPr>
        <a:xfrm>
          <a:off x="78867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Runtime CVE scanning</a:t>
          </a:r>
        </a:p>
        <a:p>
          <a:pPr marL="0" lvl="0" indent="0" algn="l" defTabSz="488950">
            <a:lnSpc>
              <a:spcPct val="90000"/>
            </a:lnSpc>
            <a:spcBef>
              <a:spcPct val="0"/>
            </a:spcBef>
            <a:spcAft>
              <a:spcPct val="35000"/>
            </a:spcAft>
            <a:buNone/>
          </a:pPr>
          <a:r>
            <a:rPr lang="en-US" sz="1100" kern="1200" dirty="0"/>
            <a:t>Security Policies enforcement</a:t>
          </a:r>
        </a:p>
        <a:p>
          <a:pPr marL="0" lvl="0" indent="0" algn="l" defTabSz="488950">
            <a:lnSpc>
              <a:spcPct val="90000"/>
            </a:lnSpc>
            <a:spcBef>
              <a:spcPct val="0"/>
            </a:spcBef>
            <a:spcAft>
              <a:spcPct val="35000"/>
            </a:spcAft>
            <a:buNone/>
          </a:pPr>
          <a:r>
            <a:rPr lang="en-US" sz="1100" kern="1200" dirty="0"/>
            <a:t>Best Practice Policies Enforcement</a:t>
          </a:r>
        </a:p>
        <a:p>
          <a:pPr marL="0" lvl="0" indent="0" algn="l" defTabSz="488950">
            <a:lnSpc>
              <a:spcPct val="90000"/>
            </a:lnSpc>
            <a:spcBef>
              <a:spcPct val="0"/>
            </a:spcBef>
            <a:spcAft>
              <a:spcPct val="35000"/>
            </a:spcAft>
            <a:buNone/>
          </a:pPr>
          <a:r>
            <a:rPr lang="en-US" sz="1100" kern="1200" dirty="0"/>
            <a:t>Application Monitoring</a:t>
          </a:r>
        </a:p>
        <a:p>
          <a:pPr marL="57150" lvl="1" indent="-57150" algn="l" defTabSz="488950">
            <a:lnSpc>
              <a:spcPct val="90000"/>
            </a:lnSpc>
            <a:spcBef>
              <a:spcPct val="0"/>
            </a:spcBef>
            <a:spcAft>
              <a:spcPct val="15000"/>
            </a:spcAft>
            <a:buChar char="•"/>
          </a:pPr>
          <a:r>
            <a:rPr lang="en-US" sz="1100" kern="1200" dirty="0"/>
            <a:t> Behavior</a:t>
          </a:r>
        </a:p>
        <a:p>
          <a:pPr marL="57150" lvl="1" indent="-57150" algn="l" defTabSz="488950">
            <a:lnSpc>
              <a:spcPct val="90000"/>
            </a:lnSpc>
            <a:spcBef>
              <a:spcPct val="0"/>
            </a:spcBef>
            <a:spcAft>
              <a:spcPct val="15000"/>
            </a:spcAft>
            <a:buChar char="•"/>
          </a:pPr>
          <a:r>
            <a:rPr lang="en-US" sz="1100" kern="1200" dirty="0"/>
            <a:t> Performance</a:t>
          </a:r>
        </a:p>
        <a:p>
          <a:pPr marL="57150" lvl="1" indent="-57150" algn="l" defTabSz="488950">
            <a:lnSpc>
              <a:spcPct val="90000"/>
            </a:lnSpc>
            <a:spcBef>
              <a:spcPct val="0"/>
            </a:spcBef>
            <a:spcAft>
              <a:spcPct val="15000"/>
            </a:spcAft>
            <a:buChar char="•"/>
          </a:pPr>
          <a:r>
            <a:rPr lang="en-US" sz="1100" kern="1200" dirty="0"/>
            <a:t> Resource consumption</a:t>
          </a:r>
        </a:p>
      </dsp:txBody>
      <dsp:txXfrm>
        <a:off x="7886700" y="2161642"/>
        <a:ext cx="2366010" cy="1719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4450" y="1017895"/>
          <a:ext cx="1051560"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29103" y="929600"/>
          <a:ext cx="120929" cy="227136"/>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4868" y="469795"/>
          <a:ext cx="1096272" cy="109627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5413" y="630340"/>
        <a:ext cx="775182" cy="775182"/>
      </dsp:txXfrm>
    </dsp:sp>
    <dsp:sp modelId="{0BE47990-6A9C-4A27-9481-8228F6F69502}">
      <dsp:nvSpPr>
        <dsp:cNvPr id="0" name=""/>
        <dsp:cNvSpPr/>
      </dsp:nvSpPr>
      <dsp:spPr>
        <a:xfrm>
          <a:off x="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IDE Clean Code Integration</a:t>
          </a:r>
        </a:p>
        <a:p>
          <a:pPr marL="0" lvl="0" indent="0" algn="l" defTabSz="488950">
            <a:lnSpc>
              <a:spcPct val="90000"/>
            </a:lnSpc>
            <a:spcBef>
              <a:spcPct val="0"/>
            </a:spcBef>
            <a:spcAft>
              <a:spcPct val="35000"/>
            </a:spcAft>
            <a:buNone/>
          </a:pPr>
          <a:r>
            <a:rPr lang="en-US" sz="1100" kern="1200" dirty="0" err="1"/>
            <a:t>Cli</a:t>
          </a:r>
          <a:r>
            <a:rPr lang="en-US" sz="1100" kern="1200" dirty="0"/>
            <a:t> Scanning</a:t>
          </a:r>
        </a:p>
        <a:p>
          <a:pPr marL="0" lvl="0" indent="0" algn="l" defTabSz="488950">
            <a:lnSpc>
              <a:spcPct val="90000"/>
            </a:lnSpc>
            <a:spcBef>
              <a:spcPct val="0"/>
            </a:spcBef>
            <a:spcAft>
              <a:spcPct val="35000"/>
            </a:spcAft>
            <a:buNone/>
          </a:pPr>
          <a:r>
            <a:rPr lang="en-US" sz="1100" kern="1200" dirty="0"/>
            <a:t>Private artifact registry</a:t>
          </a:r>
        </a:p>
      </dsp:txBody>
      <dsp:txXfrm>
        <a:off x="0" y="2161642"/>
        <a:ext cx="2366010" cy="1719899"/>
      </dsp:txXfrm>
    </dsp:sp>
    <dsp:sp modelId="{34600E47-78DC-4A2E-B9FD-ED4EF558D4A0}">
      <dsp:nvSpPr>
        <dsp:cNvPr id="0" name=""/>
        <dsp:cNvSpPr/>
      </dsp:nvSpPr>
      <dsp:spPr>
        <a:xfrm>
          <a:off x="2628900" y="1017895"/>
          <a:ext cx="2366010"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5EC06-F25E-448B-95A9-F4B882C114B2}">
      <dsp:nvSpPr>
        <dsp:cNvPr id="0" name=""/>
        <dsp:cNvSpPr/>
      </dsp:nvSpPr>
      <dsp:spPr>
        <a:xfrm>
          <a:off x="5058003" y="929600"/>
          <a:ext cx="120929" cy="227136"/>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349F7-09FB-43A5-97B5-6DFC6E60EE6B}">
      <dsp:nvSpPr>
        <dsp:cNvPr id="0" name=""/>
        <dsp:cNvSpPr/>
      </dsp:nvSpPr>
      <dsp:spPr>
        <a:xfrm>
          <a:off x="3263768" y="469795"/>
          <a:ext cx="1096272" cy="1096272"/>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424313" y="630340"/>
        <a:ext cx="775182" cy="775182"/>
      </dsp:txXfrm>
    </dsp:sp>
    <dsp:sp modelId="{21F10F80-3081-4227-9878-65234410414E}">
      <dsp:nvSpPr>
        <dsp:cNvPr id="0" name=""/>
        <dsp:cNvSpPr/>
      </dsp:nvSpPr>
      <dsp:spPr>
        <a:xfrm>
          <a:off x="26289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Static Code Analysis</a:t>
          </a:r>
        </a:p>
        <a:p>
          <a:pPr marL="0" lvl="0" indent="0" algn="l" defTabSz="488950">
            <a:lnSpc>
              <a:spcPct val="90000"/>
            </a:lnSpc>
            <a:spcBef>
              <a:spcPct val="0"/>
            </a:spcBef>
            <a:spcAft>
              <a:spcPct val="35000"/>
            </a:spcAft>
            <a:buNone/>
          </a:pPr>
          <a:r>
            <a:rPr lang="en-US" sz="1100" kern="1200" dirty="0"/>
            <a:t>Test Coverage</a:t>
          </a:r>
        </a:p>
        <a:p>
          <a:pPr marL="0" lvl="0" indent="0" algn="l" defTabSz="488950">
            <a:lnSpc>
              <a:spcPct val="90000"/>
            </a:lnSpc>
            <a:spcBef>
              <a:spcPct val="0"/>
            </a:spcBef>
            <a:spcAft>
              <a:spcPct val="35000"/>
            </a:spcAft>
            <a:buNone/>
          </a:pPr>
          <a:r>
            <a:rPr lang="en-US" sz="1100" kern="1200" dirty="0"/>
            <a:t>CVE scanning</a:t>
          </a:r>
        </a:p>
        <a:p>
          <a:pPr marL="0" lvl="0" indent="0" algn="l" defTabSz="488950">
            <a:lnSpc>
              <a:spcPct val="90000"/>
            </a:lnSpc>
            <a:spcBef>
              <a:spcPct val="0"/>
            </a:spcBef>
            <a:spcAft>
              <a:spcPct val="35000"/>
            </a:spcAft>
            <a:buNone/>
          </a:pPr>
          <a:r>
            <a:rPr lang="en-US" sz="1100" kern="1200" dirty="0"/>
            <a:t>License scanning</a:t>
          </a:r>
        </a:p>
      </dsp:txBody>
      <dsp:txXfrm>
        <a:off x="2628900" y="2161642"/>
        <a:ext cx="2366010" cy="1719899"/>
      </dsp:txXfrm>
    </dsp:sp>
    <dsp:sp modelId="{F0916473-E1DA-4894-8FA5-CE9E78A88514}">
      <dsp:nvSpPr>
        <dsp:cNvPr id="0" name=""/>
        <dsp:cNvSpPr/>
      </dsp:nvSpPr>
      <dsp:spPr>
        <a:xfrm>
          <a:off x="5257800" y="1017895"/>
          <a:ext cx="2366010"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6903" y="929600"/>
          <a:ext cx="120929" cy="227136"/>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2668" y="469795"/>
          <a:ext cx="1096272" cy="1096272"/>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3213" y="630340"/>
        <a:ext cx="775182" cy="775182"/>
      </dsp:txXfrm>
    </dsp:sp>
    <dsp:sp modelId="{24CCC899-2A24-4646-BF85-A51740CDE131}">
      <dsp:nvSpPr>
        <dsp:cNvPr id="0" name=""/>
        <dsp:cNvSpPr/>
      </dsp:nvSpPr>
      <dsp:spPr>
        <a:xfrm>
          <a:off x="52578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Image signing</a:t>
          </a:r>
        </a:p>
        <a:p>
          <a:pPr marL="0" lvl="0" indent="0" algn="l" defTabSz="488950">
            <a:lnSpc>
              <a:spcPct val="90000"/>
            </a:lnSpc>
            <a:spcBef>
              <a:spcPct val="0"/>
            </a:spcBef>
            <a:spcAft>
              <a:spcPct val="35000"/>
            </a:spcAft>
            <a:buNone/>
          </a:pPr>
          <a:r>
            <a:rPr lang="en-US" sz="1100" kern="1200" dirty="0"/>
            <a:t>Private container registry</a:t>
          </a:r>
        </a:p>
        <a:p>
          <a:pPr marL="0" lvl="0" indent="0" algn="l" defTabSz="488950">
            <a:lnSpc>
              <a:spcPct val="90000"/>
            </a:lnSpc>
            <a:spcBef>
              <a:spcPct val="0"/>
            </a:spcBef>
            <a:spcAft>
              <a:spcPct val="35000"/>
            </a:spcAft>
            <a:buNone/>
          </a:pPr>
          <a:r>
            <a:rPr lang="en-US" sz="1100" kern="1200"/>
            <a:t>Lightweight change process</a:t>
          </a:r>
          <a:endParaRPr lang="en-US" sz="1100" kern="1200" dirty="0"/>
        </a:p>
      </dsp:txBody>
      <dsp:txXfrm>
        <a:off x="5257800" y="2161642"/>
        <a:ext cx="2366010" cy="1719899"/>
      </dsp:txXfrm>
    </dsp:sp>
    <dsp:sp modelId="{472856B5-F02E-49C4-8B54-2DDDB2BD4008}">
      <dsp:nvSpPr>
        <dsp:cNvPr id="0" name=""/>
        <dsp:cNvSpPr/>
      </dsp:nvSpPr>
      <dsp:spPr>
        <a:xfrm>
          <a:off x="7886700" y="1017895"/>
          <a:ext cx="1183005"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21568" y="469795"/>
          <a:ext cx="1096272" cy="1096272"/>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82113" y="630340"/>
        <a:ext cx="775182" cy="775182"/>
      </dsp:txXfrm>
    </dsp:sp>
    <dsp:sp modelId="{B822E767-0B7C-4D4A-8FD6-68773FBE3401}">
      <dsp:nvSpPr>
        <dsp:cNvPr id="0" name=""/>
        <dsp:cNvSpPr/>
      </dsp:nvSpPr>
      <dsp:spPr>
        <a:xfrm>
          <a:off x="78867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Runtime CVE scanning</a:t>
          </a:r>
        </a:p>
        <a:p>
          <a:pPr marL="0" lvl="0" indent="0" algn="l" defTabSz="488950">
            <a:lnSpc>
              <a:spcPct val="90000"/>
            </a:lnSpc>
            <a:spcBef>
              <a:spcPct val="0"/>
            </a:spcBef>
            <a:spcAft>
              <a:spcPct val="35000"/>
            </a:spcAft>
            <a:buNone/>
          </a:pPr>
          <a:r>
            <a:rPr lang="en-US" sz="1100" kern="1200" dirty="0"/>
            <a:t>Security Policies enforcement</a:t>
          </a:r>
        </a:p>
        <a:p>
          <a:pPr marL="0" lvl="0" indent="0" algn="l" defTabSz="488950">
            <a:lnSpc>
              <a:spcPct val="90000"/>
            </a:lnSpc>
            <a:spcBef>
              <a:spcPct val="0"/>
            </a:spcBef>
            <a:spcAft>
              <a:spcPct val="35000"/>
            </a:spcAft>
            <a:buNone/>
          </a:pPr>
          <a:r>
            <a:rPr lang="en-US" sz="1100" kern="1200" dirty="0"/>
            <a:t>Best Practice Policies Enforcement</a:t>
          </a:r>
        </a:p>
        <a:p>
          <a:pPr marL="0" lvl="0" indent="0" algn="l" defTabSz="488950">
            <a:lnSpc>
              <a:spcPct val="90000"/>
            </a:lnSpc>
            <a:spcBef>
              <a:spcPct val="0"/>
            </a:spcBef>
            <a:spcAft>
              <a:spcPct val="35000"/>
            </a:spcAft>
            <a:buNone/>
          </a:pPr>
          <a:r>
            <a:rPr lang="en-US" sz="1100" kern="1200" dirty="0"/>
            <a:t>Application Monitoring</a:t>
          </a:r>
        </a:p>
        <a:p>
          <a:pPr marL="57150" lvl="1" indent="-57150" algn="l" defTabSz="488950">
            <a:lnSpc>
              <a:spcPct val="90000"/>
            </a:lnSpc>
            <a:spcBef>
              <a:spcPct val="0"/>
            </a:spcBef>
            <a:spcAft>
              <a:spcPct val="15000"/>
            </a:spcAft>
            <a:buChar char="•"/>
          </a:pPr>
          <a:r>
            <a:rPr lang="en-US" sz="1100" kern="1200" dirty="0"/>
            <a:t> Behavior</a:t>
          </a:r>
        </a:p>
        <a:p>
          <a:pPr marL="57150" lvl="1" indent="-57150" algn="l" defTabSz="488950">
            <a:lnSpc>
              <a:spcPct val="90000"/>
            </a:lnSpc>
            <a:spcBef>
              <a:spcPct val="0"/>
            </a:spcBef>
            <a:spcAft>
              <a:spcPct val="15000"/>
            </a:spcAft>
            <a:buChar char="•"/>
          </a:pPr>
          <a:r>
            <a:rPr lang="en-US" sz="1100" kern="1200" dirty="0"/>
            <a:t> Performance</a:t>
          </a:r>
        </a:p>
        <a:p>
          <a:pPr marL="57150" lvl="1" indent="-57150" algn="l" defTabSz="488950">
            <a:lnSpc>
              <a:spcPct val="90000"/>
            </a:lnSpc>
            <a:spcBef>
              <a:spcPct val="0"/>
            </a:spcBef>
            <a:spcAft>
              <a:spcPct val="15000"/>
            </a:spcAft>
            <a:buChar char="•"/>
          </a:pPr>
          <a:r>
            <a:rPr lang="en-US" sz="1100" kern="1200" dirty="0"/>
            <a:t> Resource consumption</a:t>
          </a:r>
        </a:p>
      </dsp:txBody>
      <dsp:txXfrm>
        <a:off x="7886700" y="2161642"/>
        <a:ext cx="2366010" cy="17198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91D2F-04B2-478F-9127-EF738B80D0E8}">
      <dsp:nvSpPr>
        <dsp:cNvPr id="0" name=""/>
        <dsp:cNvSpPr/>
      </dsp:nvSpPr>
      <dsp:spPr>
        <a:xfrm>
          <a:off x="1314450" y="1017895"/>
          <a:ext cx="1051560" cy="7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47C63-F5EB-4ED8-BE95-F468947E2A2C}">
      <dsp:nvSpPr>
        <dsp:cNvPr id="0" name=""/>
        <dsp:cNvSpPr/>
      </dsp:nvSpPr>
      <dsp:spPr>
        <a:xfrm>
          <a:off x="2429103" y="929600"/>
          <a:ext cx="120929" cy="227136"/>
        </a:xfrm>
        <a:prstGeom prst="chevron">
          <a:avLst>
            <a:gd name="adj" fmla="val 90000"/>
          </a:avLst>
        </a:prstGeom>
        <a:solidFill>
          <a:schemeClr val="accent4">
            <a:tint val="40000"/>
            <a:alpha val="90000"/>
            <a:hueOff val="987448"/>
            <a:satOff val="-4659"/>
            <a:lumOff val="-168"/>
            <a:alphaOff val="0"/>
          </a:schemeClr>
        </a:solidFill>
        <a:ln w="12700" cap="flat" cmpd="sng" algn="ctr">
          <a:solidFill>
            <a:schemeClr val="accent4">
              <a:tint val="40000"/>
              <a:alpha val="90000"/>
              <a:hueOff val="987448"/>
              <a:satOff val="-4659"/>
              <a:lumOff val="-1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8B26B8-D197-4577-970E-D9A6EEEAC727}">
      <dsp:nvSpPr>
        <dsp:cNvPr id="0" name=""/>
        <dsp:cNvSpPr/>
      </dsp:nvSpPr>
      <dsp:spPr>
        <a:xfrm>
          <a:off x="634868" y="469795"/>
          <a:ext cx="1096272" cy="109627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795413" y="630340"/>
        <a:ext cx="775182" cy="775182"/>
      </dsp:txXfrm>
    </dsp:sp>
    <dsp:sp modelId="{0BE47990-6A9C-4A27-9481-8228F6F69502}">
      <dsp:nvSpPr>
        <dsp:cNvPr id="0" name=""/>
        <dsp:cNvSpPr/>
      </dsp:nvSpPr>
      <dsp:spPr>
        <a:xfrm>
          <a:off x="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974895"/>
            <a:satOff val="-9317"/>
            <a:lumOff val="-337"/>
            <a:alphaOff val="0"/>
          </a:schemeClr>
        </a:solidFill>
        <a:ln w="12700" cap="flat" cmpd="sng" algn="ctr">
          <a:solidFill>
            <a:schemeClr val="accent4">
              <a:tint val="40000"/>
              <a:alpha val="90000"/>
              <a:hueOff val="1974895"/>
              <a:satOff val="-9317"/>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IDE Clean Code Integration</a:t>
          </a:r>
        </a:p>
        <a:p>
          <a:pPr marL="0" lvl="0" indent="0" algn="l" defTabSz="488950">
            <a:lnSpc>
              <a:spcPct val="90000"/>
            </a:lnSpc>
            <a:spcBef>
              <a:spcPct val="0"/>
            </a:spcBef>
            <a:spcAft>
              <a:spcPct val="35000"/>
            </a:spcAft>
            <a:buNone/>
          </a:pPr>
          <a:r>
            <a:rPr lang="en-US" sz="1100" kern="1200" dirty="0" err="1"/>
            <a:t>Cli</a:t>
          </a:r>
          <a:r>
            <a:rPr lang="en-US" sz="1100" kern="1200" dirty="0"/>
            <a:t> Scanning</a:t>
          </a:r>
        </a:p>
        <a:p>
          <a:pPr marL="0" lvl="0" indent="0" algn="l" defTabSz="488950">
            <a:lnSpc>
              <a:spcPct val="90000"/>
            </a:lnSpc>
            <a:spcBef>
              <a:spcPct val="0"/>
            </a:spcBef>
            <a:spcAft>
              <a:spcPct val="35000"/>
            </a:spcAft>
            <a:buNone/>
          </a:pPr>
          <a:r>
            <a:rPr lang="en-US" sz="1100" kern="1200" dirty="0"/>
            <a:t>Private artifact registry</a:t>
          </a:r>
        </a:p>
      </dsp:txBody>
      <dsp:txXfrm>
        <a:off x="0" y="2161642"/>
        <a:ext cx="2366010" cy="1719899"/>
      </dsp:txXfrm>
    </dsp:sp>
    <dsp:sp modelId="{34600E47-78DC-4A2E-B9FD-ED4EF558D4A0}">
      <dsp:nvSpPr>
        <dsp:cNvPr id="0" name=""/>
        <dsp:cNvSpPr/>
      </dsp:nvSpPr>
      <dsp:spPr>
        <a:xfrm>
          <a:off x="2628900" y="1017895"/>
          <a:ext cx="2366010" cy="71"/>
        </a:xfrm>
        <a:prstGeom prst="rect">
          <a:avLst/>
        </a:prstGeom>
        <a:solidFill>
          <a:schemeClr val="accent4">
            <a:tint val="40000"/>
            <a:alpha val="90000"/>
            <a:hueOff val="2962343"/>
            <a:satOff val="-13976"/>
            <a:lumOff val="-505"/>
            <a:alphaOff val="0"/>
          </a:schemeClr>
        </a:solidFill>
        <a:ln w="12700" cap="flat" cmpd="sng" algn="ctr">
          <a:solidFill>
            <a:schemeClr val="accent4">
              <a:tint val="40000"/>
              <a:alpha val="90000"/>
              <a:hueOff val="2962343"/>
              <a:satOff val="-13976"/>
              <a:lumOff val="-5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5EC06-F25E-448B-95A9-F4B882C114B2}">
      <dsp:nvSpPr>
        <dsp:cNvPr id="0" name=""/>
        <dsp:cNvSpPr/>
      </dsp:nvSpPr>
      <dsp:spPr>
        <a:xfrm>
          <a:off x="5058003" y="929600"/>
          <a:ext cx="120929" cy="227136"/>
        </a:xfrm>
        <a:prstGeom prst="chevron">
          <a:avLst>
            <a:gd name="adj" fmla="val 90000"/>
          </a:avLst>
        </a:prstGeom>
        <a:solidFill>
          <a:schemeClr val="accent4">
            <a:tint val="40000"/>
            <a:alpha val="90000"/>
            <a:hueOff val="3949791"/>
            <a:satOff val="-18635"/>
            <a:lumOff val="-673"/>
            <a:alphaOff val="0"/>
          </a:schemeClr>
        </a:solidFill>
        <a:ln w="12700" cap="flat" cmpd="sng" algn="ctr">
          <a:solidFill>
            <a:schemeClr val="accent4">
              <a:tint val="40000"/>
              <a:alpha val="90000"/>
              <a:hueOff val="3949791"/>
              <a:satOff val="-18635"/>
              <a:lumOff val="-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349F7-09FB-43A5-97B5-6DFC6E60EE6B}">
      <dsp:nvSpPr>
        <dsp:cNvPr id="0" name=""/>
        <dsp:cNvSpPr/>
      </dsp:nvSpPr>
      <dsp:spPr>
        <a:xfrm>
          <a:off x="3263768" y="469795"/>
          <a:ext cx="1096272" cy="1096272"/>
        </a:xfrm>
        <a:prstGeom prst="ellips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424313" y="630340"/>
        <a:ext cx="775182" cy="775182"/>
      </dsp:txXfrm>
    </dsp:sp>
    <dsp:sp modelId="{21F10F80-3081-4227-9878-65234410414E}">
      <dsp:nvSpPr>
        <dsp:cNvPr id="0" name=""/>
        <dsp:cNvSpPr/>
      </dsp:nvSpPr>
      <dsp:spPr>
        <a:xfrm>
          <a:off x="26289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4937239"/>
            <a:satOff val="-23293"/>
            <a:lumOff val="-841"/>
            <a:alphaOff val="0"/>
          </a:schemeClr>
        </a:solidFill>
        <a:ln w="12700" cap="flat" cmpd="sng" algn="ctr">
          <a:solidFill>
            <a:schemeClr val="accent4">
              <a:tint val="40000"/>
              <a:alpha val="90000"/>
              <a:hueOff val="4937239"/>
              <a:satOff val="-23293"/>
              <a:lumOff val="-8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Static Code Analysis</a:t>
          </a:r>
        </a:p>
        <a:p>
          <a:pPr marL="0" lvl="0" indent="0" algn="l" defTabSz="488950">
            <a:lnSpc>
              <a:spcPct val="90000"/>
            </a:lnSpc>
            <a:spcBef>
              <a:spcPct val="0"/>
            </a:spcBef>
            <a:spcAft>
              <a:spcPct val="35000"/>
            </a:spcAft>
            <a:buNone/>
          </a:pPr>
          <a:r>
            <a:rPr lang="en-US" sz="1100" kern="1200" dirty="0"/>
            <a:t>Test Coverage</a:t>
          </a:r>
        </a:p>
        <a:p>
          <a:pPr marL="0" lvl="0" indent="0" algn="l" defTabSz="488950">
            <a:lnSpc>
              <a:spcPct val="90000"/>
            </a:lnSpc>
            <a:spcBef>
              <a:spcPct val="0"/>
            </a:spcBef>
            <a:spcAft>
              <a:spcPct val="35000"/>
            </a:spcAft>
            <a:buNone/>
          </a:pPr>
          <a:r>
            <a:rPr lang="en-US" sz="1100" kern="1200" dirty="0"/>
            <a:t>CVE scanning</a:t>
          </a:r>
        </a:p>
        <a:p>
          <a:pPr marL="0" lvl="0" indent="0" algn="l" defTabSz="488950">
            <a:lnSpc>
              <a:spcPct val="90000"/>
            </a:lnSpc>
            <a:spcBef>
              <a:spcPct val="0"/>
            </a:spcBef>
            <a:spcAft>
              <a:spcPct val="35000"/>
            </a:spcAft>
            <a:buNone/>
          </a:pPr>
          <a:r>
            <a:rPr lang="en-US" sz="1100" kern="1200" dirty="0"/>
            <a:t>License scanning</a:t>
          </a:r>
        </a:p>
      </dsp:txBody>
      <dsp:txXfrm>
        <a:off x="2628900" y="2161642"/>
        <a:ext cx="2366010" cy="1719899"/>
      </dsp:txXfrm>
    </dsp:sp>
    <dsp:sp modelId="{F0916473-E1DA-4894-8FA5-CE9E78A88514}">
      <dsp:nvSpPr>
        <dsp:cNvPr id="0" name=""/>
        <dsp:cNvSpPr/>
      </dsp:nvSpPr>
      <dsp:spPr>
        <a:xfrm>
          <a:off x="5257800" y="1017895"/>
          <a:ext cx="2366010" cy="72"/>
        </a:xfrm>
        <a:prstGeom prst="rect">
          <a:avLst/>
        </a:prstGeom>
        <a:solidFill>
          <a:schemeClr val="accent4">
            <a:tint val="40000"/>
            <a:alpha val="90000"/>
            <a:hueOff val="5924687"/>
            <a:satOff val="-27952"/>
            <a:lumOff val="-1010"/>
            <a:alphaOff val="0"/>
          </a:schemeClr>
        </a:solidFill>
        <a:ln w="12700" cap="flat" cmpd="sng" algn="ctr">
          <a:solidFill>
            <a:schemeClr val="accent4">
              <a:tint val="40000"/>
              <a:alpha val="90000"/>
              <a:hueOff val="5924687"/>
              <a:satOff val="-27952"/>
              <a:lumOff val="-10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67BF45-519B-4B04-A938-C88A84C922E6}">
      <dsp:nvSpPr>
        <dsp:cNvPr id="0" name=""/>
        <dsp:cNvSpPr/>
      </dsp:nvSpPr>
      <dsp:spPr>
        <a:xfrm>
          <a:off x="7686903" y="929600"/>
          <a:ext cx="120929" cy="227136"/>
        </a:xfrm>
        <a:prstGeom prst="chevron">
          <a:avLst>
            <a:gd name="adj" fmla="val 90000"/>
          </a:avLst>
        </a:prstGeom>
        <a:solidFill>
          <a:schemeClr val="accent4">
            <a:tint val="40000"/>
            <a:alpha val="90000"/>
            <a:hueOff val="6912134"/>
            <a:satOff val="-32610"/>
            <a:lumOff val="-1178"/>
            <a:alphaOff val="0"/>
          </a:schemeClr>
        </a:solidFill>
        <a:ln w="12700" cap="flat" cmpd="sng" algn="ctr">
          <a:solidFill>
            <a:schemeClr val="accent4">
              <a:tint val="40000"/>
              <a:alpha val="90000"/>
              <a:hueOff val="6912134"/>
              <a:satOff val="-32610"/>
              <a:lumOff val="-11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A423-C9C4-447A-8AEA-6776C3FB6AE1}">
      <dsp:nvSpPr>
        <dsp:cNvPr id="0" name=""/>
        <dsp:cNvSpPr/>
      </dsp:nvSpPr>
      <dsp:spPr>
        <a:xfrm>
          <a:off x="5892668" y="469795"/>
          <a:ext cx="1096272" cy="1096272"/>
        </a:xfrm>
        <a:prstGeom prst="ellips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53213" y="630340"/>
        <a:ext cx="775182" cy="775182"/>
      </dsp:txXfrm>
    </dsp:sp>
    <dsp:sp modelId="{24CCC899-2A24-4646-BF85-A51740CDE131}">
      <dsp:nvSpPr>
        <dsp:cNvPr id="0" name=""/>
        <dsp:cNvSpPr/>
      </dsp:nvSpPr>
      <dsp:spPr>
        <a:xfrm>
          <a:off x="52578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7899582"/>
            <a:satOff val="-37269"/>
            <a:lumOff val="-1346"/>
            <a:alphaOff val="0"/>
          </a:schemeClr>
        </a:solidFill>
        <a:ln w="12700" cap="flat" cmpd="sng" algn="ctr">
          <a:solidFill>
            <a:schemeClr val="accent4">
              <a:tint val="40000"/>
              <a:alpha val="90000"/>
              <a:hueOff val="7899582"/>
              <a:satOff val="-37269"/>
              <a:lumOff val="-1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Image signing</a:t>
          </a:r>
        </a:p>
        <a:p>
          <a:pPr marL="0" lvl="0" indent="0" algn="l" defTabSz="488950">
            <a:lnSpc>
              <a:spcPct val="90000"/>
            </a:lnSpc>
            <a:spcBef>
              <a:spcPct val="0"/>
            </a:spcBef>
            <a:spcAft>
              <a:spcPct val="35000"/>
            </a:spcAft>
            <a:buNone/>
          </a:pPr>
          <a:r>
            <a:rPr lang="en-US" sz="1100" kern="1200" dirty="0"/>
            <a:t>Private container registry</a:t>
          </a:r>
        </a:p>
        <a:p>
          <a:pPr marL="0" lvl="0" indent="0" algn="l" defTabSz="488950">
            <a:lnSpc>
              <a:spcPct val="90000"/>
            </a:lnSpc>
            <a:spcBef>
              <a:spcPct val="0"/>
            </a:spcBef>
            <a:spcAft>
              <a:spcPct val="35000"/>
            </a:spcAft>
            <a:buNone/>
          </a:pPr>
          <a:r>
            <a:rPr lang="en-US" sz="1100" kern="1200" dirty="0"/>
            <a:t>Lightweight change process</a:t>
          </a:r>
        </a:p>
      </dsp:txBody>
      <dsp:txXfrm>
        <a:off x="5257800" y="2161642"/>
        <a:ext cx="2366010" cy="1719899"/>
      </dsp:txXfrm>
    </dsp:sp>
    <dsp:sp modelId="{472856B5-F02E-49C4-8B54-2DDDB2BD4008}">
      <dsp:nvSpPr>
        <dsp:cNvPr id="0" name=""/>
        <dsp:cNvSpPr/>
      </dsp:nvSpPr>
      <dsp:spPr>
        <a:xfrm>
          <a:off x="7886700" y="1017895"/>
          <a:ext cx="1183005" cy="72"/>
        </a:xfrm>
        <a:prstGeom prst="rect">
          <a:avLst/>
        </a:prstGeom>
        <a:solidFill>
          <a:schemeClr val="accent4">
            <a:tint val="40000"/>
            <a:alpha val="90000"/>
            <a:hueOff val="8887029"/>
            <a:satOff val="-41928"/>
            <a:lumOff val="-1514"/>
            <a:alphaOff val="0"/>
          </a:schemeClr>
        </a:solidFill>
        <a:ln w="12700" cap="flat" cmpd="sng" algn="ctr">
          <a:solidFill>
            <a:schemeClr val="accent4">
              <a:tint val="40000"/>
              <a:alpha val="90000"/>
              <a:hueOff val="8887029"/>
              <a:satOff val="-41928"/>
              <a:lumOff val="-15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14D530-9A16-4227-9650-B3CDB7919E13}">
      <dsp:nvSpPr>
        <dsp:cNvPr id="0" name=""/>
        <dsp:cNvSpPr/>
      </dsp:nvSpPr>
      <dsp:spPr>
        <a:xfrm>
          <a:off x="8521568" y="469795"/>
          <a:ext cx="1096272" cy="1096272"/>
        </a:xfrm>
        <a:prstGeom prst="ellips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41" tIns="42541" rIns="42541" bIns="42541"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682113" y="630340"/>
        <a:ext cx="775182" cy="775182"/>
      </dsp:txXfrm>
    </dsp:sp>
    <dsp:sp modelId="{B822E767-0B7C-4D4A-8FD6-68773FBE3401}">
      <dsp:nvSpPr>
        <dsp:cNvPr id="0" name=""/>
        <dsp:cNvSpPr/>
      </dsp:nvSpPr>
      <dsp:spPr>
        <a:xfrm>
          <a:off x="7886700" y="1731667"/>
          <a:ext cx="2366010" cy="2149874"/>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33" tIns="165100" rIns="186633" bIns="165100" numCol="1" spcCol="1270" anchor="t" anchorCtr="0">
          <a:noAutofit/>
        </a:bodyPr>
        <a:lstStyle/>
        <a:p>
          <a:pPr marL="0" lvl="0" indent="0" algn="l" defTabSz="488950">
            <a:lnSpc>
              <a:spcPct val="90000"/>
            </a:lnSpc>
            <a:spcBef>
              <a:spcPct val="0"/>
            </a:spcBef>
            <a:spcAft>
              <a:spcPct val="35000"/>
            </a:spcAft>
            <a:buNone/>
          </a:pPr>
          <a:r>
            <a:rPr lang="en-US" sz="1100" kern="1200" dirty="0"/>
            <a:t>Runtime CVE scanning</a:t>
          </a:r>
        </a:p>
        <a:p>
          <a:pPr marL="0" lvl="0" indent="0" algn="l" defTabSz="488950">
            <a:lnSpc>
              <a:spcPct val="90000"/>
            </a:lnSpc>
            <a:spcBef>
              <a:spcPct val="0"/>
            </a:spcBef>
            <a:spcAft>
              <a:spcPct val="35000"/>
            </a:spcAft>
            <a:buNone/>
          </a:pPr>
          <a:r>
            <a:rPr lang="en-US" sz="1100" kern="1200" dirty="0"/>
            <a:t>Security Policies enforcement</a:t>
          </a:r>
        </a:p>
        <a:p>
          <a:pPr marL="0" lvl="0" indent="0" algn="l" defTabSz="488950">
            <a:lnSpc>
              <a:spcPct val="90000"/>
            </a:lnSpc>
            <a:spcBef>
              <a:spcPct val="0"/>
            </a:spcBef>
            <a:spcAft>
              <a:spcPct val="35000"/>
            </a:spcAft>
            <a:buNone/>
          </a:pPr>
          <a:r>
            <a:rPr lang="en-US" sz="1100" kern="1200" dirty="0"/>
            <a:t>Best Practice Policies Enforcement</a:t>
          </a:r>
        </a:p>
        <a:p>
          <a:pPr marL="0" lvl="0" indent="0" algn="l" defTabSz="488950">
            <a:lnSpc>
              <a:spcPct val="90000"/>
            </a:lnSpc>
            <a:spcBef>
              <a:spcPct val="0"/>
            </a:spcBef>
            <a:spcAft>
              <a:spcPct val="35000"/>
            </a:spcAft>
            <a:buNone/>
          </a:pPr>
          <a:r>
            <a:rPr lang="en-US" sz="1100" kern="1200" dirty="0"/>
            <a:t>Application Monitoring</a:t>
          </a:r>
        </a:p>
        <a:p>
          <a:pPr marL="57150" lvl="1" indent="-57150" algn="l" defTabSz="488950">
            <a:lnSpc>
              <a:spcPct val="90000"/>
            </a:lnSpc>
            <a:spcBef>
              <a:spcPct val="0"/>
            </a:spcBef>
            <a:spcAft>
              <a:spcPct val="15000"/>
            </a:spcAft>
            <a:buChar char="•"/>
          </a:pPr>
          <a:r>
            <a:rPr lang="en-US" sz="1100" kern="1200" dirty="0"/>
            <a:t> Behavior</a:t>
          </a:r>
        </a:p>
        <a:p>
          <a:pPr marL="57150" lvl="1" indent="-57150" algn="l" defTabSz="488950">
            <a:lnSpc>
              <a:spcPct val="90000"/>
            </a:lnSpc>
            <a:spcBef>
              <a:spcPct val="0"/>
            </a:spcBef>
            <a:spcAft>
              <a:spcPct val="15000"/>
            </a:spcAft>
            <a:buChar char="•"/>
          </a:pPr>
          <a:r>
            <a:rPr lang="en-US" sz="1100" kern="1200" dirty="0"/>
            <a:t> Performance</a:t>
          </a:r>
        </a:p>
        <a:p>
          <a:pPr marL="57150" lvl="1" indent="-57150" algn="l" defTabSz="488950">
            <a:lnSpc>
              <a:spcPct val="90000"/>
            </a:lnSpc>
            <a:spcBef>
              <a:spcPct val="0"/>
            </a:spcBef>
            <a:spcAft>
              <a:spcPct val="15000"/>
            </a:spcAft>
            <a:buChar char="•"/>
          </a:pPr>
          <a:r>
            <a:rPr lang="en-US" sz="1100" kern="1200" dirty="0"/>
            <a:t> Resource consumption</a:t>
          </a:r>
        </a:p>
      </dsp:txBody>
      <dsp:txXfrm>
        <a:off x="7886700" y="2161642"/>
        <a:ext cx="2366010" cy="171989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DB543-1AD3-6746-9798-B03511C8C21A}" type="datetimeFigureOut">
              <a:rPr lang="en-DK" smtClean="0"/>
              <a:t>09/10/2023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6486E-67FC-8640-A07B-EA271C260E28}" type="slidenum">
              <a:rPr lang="en-DK" smtClean="0"/>
              <a:t>‹#›</a:t>
            </a:fld>
            <a:endParaRPr lang="en-DK"/>
          </a:p>
        </p:txBody>
      </p:sp>
    </p:spTree>
    <p:extLst>
      <p:ext uri="{BB962C8B-B14F-4D97-AF65-F5344CB8AC3E}">
        <p14:creationId xmlns:p14="http://schemas.microsoft.com/office/powerpoint/2010/main" val="1968383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5976486E-67FC-8640-A07B-EA271C260E28}" type="slidenum">
              <a:rPr lang="en-DK" smtClean="0"/>
              <a:t>1</a:t>
            </a:fld>
            <a:endParaRPr lang="en-DK"/>
          </a:p>
        </p:txBody>
      </p:sp>
    </p:spTree>
    <p:extLst>
      <p:ext uri="{BB962C8B-B14F-4D97-AF65-F5344CB8AC3E}">
        <p14:creationId xmlns:p14="http://schemas.microsoft.com/office/powerpoint/2010/main" val="412499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17</a:t>
            </a:fld>
            <a:endParaRPr lang="en-DK"/>
          </a:p>
        </p:txBody>
      </p:sp>
    </p:spTree>
    <p:extLst>
      <p:ext uri="{BB962C8B-B14F-4D97-AF65-F5344CB8AC3E}">
        <p14:creationId xmlns:p14="http://schemas.microsoft.com/office/powerpoint/2010/main" val="1447831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From developer</a:t>
            </a:r>
            <a:r>
              <a:rPr lang="en-GB" b="0" i="0" dirty="0">
                <a:solidFill>
                  <a:srgbClr val="374151"/>
                </a:solidFill>
                <a:effectLst/>
                <a:latin typeface="Söhne"/>
              </a:rPr>
              <a:t>Elaborate on the complexities that emerged with the increased technology stack.</a:t>
            </a:r>
          </a:p>
          <a:p>
            <a:pPr algn="l">
              <a:buFont typeface="Arial" panose="020B0604020202020204" pitchFamily="34" charset="0"/>
              <a:buChar char="•"/>
            </a:pPr>
            <a:r>
              <a:rPr lang="en-GB" b="0" i="0" dirty="0">
                <a:solidFill>
                  <a:srgbClr val="374151"/>
                </a:solidFill>
                <a:effectLst/>
                <a:latin typeface="Söhne"/>
              </a:rPr>
              <a:t>Discuss the collaboration hurdles encountered between development, security, and operations teams.</a:t>
            </a:r>
          </a:p>
          <a:p>
            <a:pPr algn="l">
              <a:buFont typeface="Arial" panose="020B0604020202020204" pitchFamily="34" charset="0"/>
              <a:buChar char="•"/>
            </a:pPr>
            <a:r>
              <a:rPr lang="en-GB" b="0" i="0" dirty="0">
                <a:solidFill>
                  <a:srgbClr val="374151"/>
                </a:solidFill>
                <a:effectLst/>
                <a:latin typeface="Söhne"/>
              </a:rPr>
              <a:t>Explain how these challenges created bottlenecks in </a:t>
            </a:r>
            <a:r>
              <a:rPr lang="en-GB" b="0" i="0" dirty="0" err="1">
                <a:solidFill>
                  <a:srgbClr val="374151"/>
                </a:solidFill>
                <a:effectLst/>
                <a:latin typeface="Söhne"/>
              </a:rPr>
              <a:t>DevSecOps</a:t>
            </a:r>
            <a:r>
              <a:rPr lang="en-GB" b="0" i="0" dirty="0">
                <a:solidFill>
                  <a:srgbClr val="374151"/>
                </a:solidFill>
                <a:effectLst/>
                <a:latin typeface="Söhne"/>
              </a:rPr>
              <a:t> initiatives.</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18</a:t>
            </a:fld>
            <a:endParaRPr lang="en-DK"/>
          </a:p>
        </p:txBody>
      </p:sp>
    </p:spTree>
    <p:extLst>
      <p:ext uri="{BB962C8B-B14F-4D97-AF65-F5344CB8AC3E}">
        <p14:creationId xmlns:p14="http://schemas.microsoft.com/office/powerpoint/2010/main" val="1369478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DevOps/Platform Engineers</a:t>
            </a:r>
          </a:p>
        </p:txBody>
      </p:sp>
      <p:sp>
        <p:nvSpPr>
          <p:cNvPr id="4" name="Slide Number Placeholder 3"/>
          <p:cNvSpPr>
            <a:spLocks noGrp="1"/>
          </p:cNvSpPr>
          <p:nvPr>
            <p:ph type="sldNum" sz="quarter" idx="5"/>
          </p:nvPr>
        </p:nvSpPr>
        <p:spPr/>
        <p:txBody>
          <a:bodyPr/>
          <a:lstStyle/>
          <a:p>
            <a:fld id="{5976486E-67FC-8640-A07B-EA271C260E28}" type="slidenum">
              <a:rPr lang="en-DK" smtClean="0"/>
              <a:t>19</a:t>
            </a:fld>
            <a:endParaRPr lang="en-DK"/>
          </a:p>
        </p:txBody>
      </p:sp>
    </p:spTree>
    <p:extLst>
      <p:ext uri="{BB962C8B-B14F-4D97-AF65-F5344CB8AC3E}">
        <p14:creationId xmlns:p14="http://schemas.microsoft.com/office/powerpoint/2010/main" val="666152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 wasn’t bad enough</a:t>
            </a:r>
          </a:p>
        </p:txBody>
      </p:sp>
      <p:sp>
        <p:nvSpPr>
          <p:cNvPr id="4" name="Slide Number Placeholder 3"/>
          <p:cNvSpPr>
            <a:spLocks noGrp="1"/>
          </p:cNvSpPr>
          <p:nvPr>
            <p:ph type="sldNum" sz="quarter" idx="5"/>
          </p:nvPr>
        </p:nvSpPr>
        <p:spPr/>
        <p:txBody>
          <a:bodyPr/>
          <a:lstStyle/>
          <a:p>
            <a:fld id="{5976486E-67FC-8640-A07B-EA271C260E28}" type="slidenum">
              <a:rPr lang="en-DK" smtClean="0"/>
              <a:t>20</a:t>
            </a:fld>
            <a:endParaRPr lang="en-DK"/>
          </a:p>
        </p:txBody>
      </p:sp>
    </p:spTree>
    <p:extLst>
      <p:ext uri="{BB962C8B-B14F-4D97-AF65-F5344CB8AC3E}">
        <p14:creationId xmlns:p14="http://schemas.microsoft.com/office/powerpoint/2010/main" val="1229755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Emphasize Saxo Bank's determination to overcome the challenges.</a:t>
            </a:r>
          </a:p>
          <a:p>
            <a:pPr algn="l">
              <a:buFont typeface="Arial" panose="020B0604020202020204" pitchFamily="34" charset="0"/>
              <a:buChar char="•"/>
            </a:pPr>
            <a:r>
              <a:rPr lang="en-GB" b="0" i="0" dirty="0">
                <a:solidFill>
                  <a:srgbClr val="374151"/>
                </a:solidFill>
                <a:effectLst/>
                <a:latin typeface="Söhne"/>
              </a:rPr>
              <a:t>Highlight the importance of adapting to changing circumstances and embracing innovation.</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21</a:t>
            </a:fld>
            <a:endParaRPr lang="en-DK"/>
          </a:p>
        </p:txBody>
      </p:sp>
    </p:spTree>
    <p:extLst>
      <p:ext uri="{BB962C8B-B14F-4D97-AF65-F5344CB8AC3E}">
        <p14:creationId xmlns:p14="http://schemas.microsoft.com/office/powerpoint/2010/main" val="2623803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Discuss the importance of aligning the goals of development, security, and operations teams.</a:t>
            </a:r>
          </a:p>
          <a:p>
            <a:pPr algn="l">
              <a:buFont typeface="Arial" panose="020B0604020202020204" pitchFamily="34" charset="0"/>
              <a:buChar char="•"/>
            </a:pPr>
            <a:r>
              <a:rPr lang="en-GB" b="0" i="0" dirty="0">
                <a:solidFill>
                  <a:srgbClr val="374151"/>
                </a:solidFill>
                <a:effectLst/>
                <a:latin typeface="Söhne"/>
              </a:rPr>
              <a:t>Highlight the benefits of shared responsibility.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22</a:t>
            </a:fld>
            <a:endParaRPr lang="en-DK"/>
          </a:p>
        </p:txBody>
      </p:sp>
    </p:spTree>
    <p:extLst>
      <p:ext uri="{BB962C8B-B14F-4D97-AF65-F5344CB8AC3E}">
        <p14:creationId xmlns:p14="http://schemas.microsoft.com/office/powerpoint/2010/main" val="1898865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Share the strategies implemented to prioritize collaboration.</a:t>
            </a:r>
          </a:p>
          <a:p>
            <a:pPr algn="l">
              <a:buFont typeface="Arial" panose="020B0604020202020204" pitchFamily="34" charset="0"/>
              <a:buChar char="•"/>
            </a:pPr>
            <a:r>
              <a:rPr lang="en-GB" b="0" i="0" dirty="0">
                <a:solidFill>
                  <a:srgbClr val="374151"/>
                </a:solidFill>
                <a:effectLst/>
                <a:latin typeface="Söhne"/>
              </a:rPr>
              <a:t>Discuss how communication gaps and silos were broken down.</a:t>
            </a:r>
          </a:p>
          <a:p>
            <a:pPr algn="l">
              <a:buFont typeface="Arial" panose="020B0604020202020204" pitchFamily="34" charset="0"/>
              <a:buChar char="•"/>
            </a:pPr>
            <a:r>
              <a:rPr lang="en-GB" b="0" i="0" dirty="0">
                <a:solidFill>
                  <a:srgbClr val="374151"/>
                </a:solidFill>
                <a:effectLst/>
                <a:latin typeface="Söhne"/>
              </a:rPr>
              <a:t>Mention the establishment of open feedback channels.</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23</a:t>
            </a:fld>
            <a:endParaRPr lang="en-DK"/>
          </a:p>
        </p:txBody>
      </p:sp>
    </p:spTree>
    <p:extLst>
      <p:ext uri="{BB962C8B-B14F-4D97-AF65-F5344CB8AC3E}">
        <p14:creationId xmlns:p14="http://schemas.microsoft.com/office/powerpoint/2010/main" val="2891992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Explain the concept of </a:t>
            </a:r>
            <a:r>
              <a:rPr lang="en-GB" b="0" i="0" dirty="0" err="1">
                <a:solidFill>
                  <a:srgbClr val="374151"/>
                </a:solidFill>
                <a:effectLst/>
                <a:latin typeface="Söhne"/>
              </a:rPr>
              <a:t>DevSecOps</a:t>
            </a:r>
            <a:r>
              <a:rPr lang="en-GB" b="0" i="0" dirty="0">
                <a:solidFill>
                  <a:srgbClr val="374151"/>
                </a:solidFill>
                <a:effectLst/>
                <a:latin typeface="Söhne"/>
              </a:rPr>
              <a:t> and its significance in modern software development.</a:t>
            </a:r>
          </a:p>
          <a:p>
            <a:pPr algn="l">
              <a:buFont typeface="Arial" panose="020B0604020202020204" pitchFamily="34" charset="0"/>
              <a:buChar char="•"/>
            </a:pPr>
            <a:r>
              <a:rPr lang="en-GB" b="0" i="0" dirty="0">
                <a:solidFill>
                  <a:srgbClr val="374151"/>
                </a:solidFill>
                <a:effectLst/>
                <a:latin typeface="Söhne"/>
              </a:rPr>
              <a:t>Discuss how </a:t>
            </a:r>
            <a:r>
              <a:rPr lang="en-GB" b="0" i="0" dirty="0" err="1">
                <a:solidFill>
                  <a:srgbClr val="374151"/>
                </a:solidFill>
                <a:effectLst/>
                <a:latin typeface="Söhne"/>
              </a:rPr>
              <a:t>DevSecOps</a:t>
            </a:r>
            <a:r>
              <a:rPr lang="en-GB" b="0" i="0" dirty="0">
                <a:solidFill>
                  <a:srgbClr val="374151"/>
                </a:solidFill>
                <a:effectLst/>
                <a:latin typeface="Söhne"/>
              </a:rPr>
              <a:t> revolutionized Saxo Bank's approach to security.</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24</a:t>
            </a:fld>
            <a:endParaRPr lang="en-DK"/>
          </a:p>
        </p:txBody>
      </p:sp>
    </p:spTree>
    <p:extLst>
      <p:ext uri="{BB962C8B-B14F-4D97-AF65-F5344CB8AC3E}">
        <p14:creationId xmlns:p14="http://schemas.microsoft.com/office/powerpoint/2010/main" val="747577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feedback fast</a:t>
            </a:r>
          </a:p>
        </p:txBody>
      </p:sp>
      <p:sp>
        <p:nvSpPr>
          <p:cNvPr id="4" name="Slide Number Placeholder 3"/>
          <p:cNvSpPr>
            <a:spLocks noGrp="1"/>
          </p:cNvSpPr>
          <p:nvPr>
            <p:ph type="sldNum" sz="quarter" idx="5"/>
          </p:nvPr>
        </p:nvSpPr>
        <p:spPr/>
        <p:txBody>
          <a:bodyPr/>
          <a:lstStyle/>
          <a:p>
            <a:fld id="{5976486E-67FC-8640-A07B-EA271C260E28}" type="slidenum">
              <a:rPr lang="en-DK" smtClean="0"/>
              <a:t>25</a:t>
            </a:fld>
            <a:endParaRPr lang="en-DK"/>
          </a:p>
        </p:txBody>
      </p:sp>
    </p:spTree>
    <p:extLst>
      <p:ext uri="{BB962C8B-B14F-4D97-AF65-F5344CB8AC3E}">
        <p14:creationId xmlns:p14="http://schemas.microsoft.com/office/powerpoint/2010/main" val="421004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Automated Security Checks and Tools – offer pipeline steps for quality code</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26</a:t>
            </a:fld>
            <a:endParaRPr lang="en-DK"/>
          </a:p>
        </p:txBody>
      </p:sp>
    </p:spTree>
    <p:extLst>
      <p:ext uri="{BB962C8B-B14F-4D97-AF65-F5344CB8AC3E}">
        <p14:creationId xmlns:p14="http://schemas.microsoft.com/office/powerpoint/2010/main" val="14349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4</a:t>
            </a:fld>
            <a:endParaRPr lang="en-US"/>
          </a:p>
        </p:txBody>
      </p:sp>
    </p:spTree>
    <p:extLst>
      <p:ext uri="{BB962C8B-B14F-4D97-AF65-F5344CB8AC3E}">
        <p14:creationId xmlns:p14="http://schemas.microsoft.com/office/powerpoint/2010/main" val="3650709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DK" dirty="0"/>
              <a:t>ipeline steps, hardened base images, compliant</a:t>
            </a:r>
          </a:p>
          <a:p>
            <a:r>
              <a:rPr lang="en-GB" dirty="0"/>
              <a:t>N</a:t>
            </a:r>
            <a:r>
              <a:rPr lang="en-DK" dirty="0"/>
              <a:t>o more length cab process</a:t>
            </a:r>
          </a:p>
        </p:txBody>
      </p:sp>
      <p:sp>
        <p:nvSpPr>
          <p:cNvPr id="4" name="Slide Number Placeholder 3"/>
          <p:cNvSpPr>
            <a:spLocks noGrp="1"/>
          </p:cNvSpPr>
          <p:nvPr>
            <p:ph type="sldNum" sz="quarter" idx="5"/>
          </p:nvPr>
        </p:nvSpPr>
        <p:spPr/>
        <p:txBody>
          <a:bodyPr/>
          <a:lstStyle/>
          <a:p>
            <a:fld id="{5976486E-67FC-8640-A07B-EA271C260E28}" type="slidenum">
              <a:rPr lang="en-DK" smtClean="0"/>
              <a:t>27</a:t>
            </a:fld>
            <a:endParaRPr lang="en-DK"/>
          </a:p>
        </p:txBody>
      </p:sp>
    </p:spTree>
    <p:extLst>
      <p:ext uri="{BB962C8B-B14F-4D97-AF65-F5344CB8AC3E}">
        <p14:creationId xmlns:p14="http://schemas.microsoft.com/office/powerpoint/2010/main" val="360707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Stay secure by adopting base helm chart, example dashboard and trainings</a:t>
            </a:r>
          </a:p>
        </p:txBody>
      </p:sp>
      <p:sp>
        <p:nvSpPr>
          <p:cNvPr id="4" name="Slide Number Placeholder 3"/>
          <p:cNvSpPr>
            <a:spLocks noGrp="1"/>
          </p:cNvSpPr>
          <p:nvPr>
            <p:ph type="sldNum" sz="quarter" idx="5"/>
          </p:nvPr>
        </p:nvSpPr>
        <p:spPr/>
        <p:txBody>
          <a:bodyPr/>
          <a:lstStyle/>
          <a:p>
            <a:fld id="{5976486E-67FC-8640-A07B-EA271C260E28}" type="slidenum">
              <a:rPr lang="en-DK" smtClean="0"/>
              <a:t>28</a:t>
            </a:fld>
            <a:endParaRPr lang="en-DK"/>
          </a:p>
        </p:txBody>
      </p:sp>
    </p:spTree>
    <p:extLst>
      <p:ext uri="{BB962C8B-B14F-4D97-AF65-F5344CB8AC3E}">
        <p14:creationId xmlns:p14="http://schemas.microsoft.com/office/powerpoint/2010/main" val="2273992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Stockholm</a:t>
            </a:r>
          </a:p>
        </p:txBody>
      </p:sp>
      <p:sp>
        <p:nvSpPr>
          <p:cNvPr id="4" name="Slide Number Placeholder 3"/>
          <p:cNvSpPr>
            <a:spLocks noGrp="1"/>
          </p:cNvSpPr>
          <p:nvPr>
            <p:ph type="sldNum" sz="quarter" idx="5"/>
          </p:nvPr>
        </p:nvSpPr>
        <p:spPr/>
        <p:txBody>
          <a:bodyPr/>
          <a:lstStyle/>
          <a:p>
            <a:fld id="{5976486E-67FC-8640-A07B-EA271C260E28}" type="slidenum">
              <a:rPr lang="en-DK" smtClean="0"/>
              <a:t>30</a:t>
            </a:fld>
            <a:endParaRPr lang="en-DK"/>
          </a:p>
        </p:txBody>
      </p:sp>
    </p:spTree>
    <p:extLst>
      <p:ext uri="{BB962C8B-B14F-4D97-AF65-F5344CB8AC3E}">
        <p14:creationId xmlns:p14="http://schemas.microsoft.com/office/powerpoint/2010/main" val="1709334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CPH</a:t>
            </a:r>
          </a:p>
        </p:txBody>
      </p:sp>
      <p:sp>
        <p:nvSpPr>
          <p:cNvPr id="4" name="Slide Number Placeholder 3"/>
          <p:cNvSpPr>
            <a:spLocks noGrp="1"/>
          </p:cNvSpPr>
          <p:nvPr>
            <p:ph type="sldNum" sz="quarter" idx="5"/>
          </p:nvPr>
        </p:nvSpPr>
        <p:spPr/>
        <p:txBody>
          <a:bodyPr/>
          <a:lstStyle/>
          <a:p>
            <a:fld id="{5976486E-67FC-8640-A07B-EA271C260E28}" type="slidenum">
              <a:rPr lang="en-DK" smtClean="0"/>
              <a:t>31</a:t>
            </a:fld>
            <a:endParaRPr lang="en-DK"/>
          </a:p>
        </p:txBody>
      </p:sp>
    </p:spTree>
    <p:extLst>
      <p:ext uri="{BB962C8B-B14F-4D97-AF65-F5344CB8AC3E}">
        <p14:creationId xmlns:p14="http://schemas.microsoft.com/office/powerpoint/2010/main" val="57903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495057"/>
                </a:solidFill>
                <a:effectLst/>
                <a:latin typeface="Roboto" panose="02000000000000000000" pitchFamily="2" charset="0"/>
              </a:rPr>
              <a:t>“Saxo Bank is a very different bank, and we want our environment to reflect that. The T-Rex that hangs in the canteen reminds us that we need to remain agile and be on the leading edge of technology developments so that we can continue to help our clients and partners navigate the global markets. In other words, we cannot become dinosaurs.” --</a:t>
            </a:r>
            <a:r>
              <a:rPr lang="en-GB" b="1" i="1" dirty="0">
                <a:solidFill>
                  <a:srgbClr val="495057"/>
                </a:solidFill>
                <a:effectLst/>
                <a:latin typeface="Roboto" panose="02000000000000000000" pitchFamily="2" charset="0"/>
              </a:rPr>
              <a:t>Kim </a:t>
            </a:r>
            <a:r>
              <a:rPr lang="en-GB" b="1" i="1" dirty="0" err="1">
                <a:solidFill>
                  <a:srgbClr val="495057"/>
                </a:solidFill>
                <a:effectLst/>
                <a:latin typeface="Roboto" panose="02000000000000000000" pitchFamily="2" charset="0"/>
              </a:rPr>
              <a:t>Fournais</a:t>
            </a:r>
            <a:r>
              <a:rPr lang="en-GB" b="1" i="1" dirty="0">
                <a:solidFill>
                  <a:srgbClr val="495057"/>
                </a:solidFill>
                <a:effectLst/>
                <a:latin typeface="Roboto" panose="02000000000000000000" pitchFamily="2" charset="0"/>
              </a:rPr>
              <a:t>, CEO and Founder, Saxo Bank</a:t>
            </a:r>
          </a:p>
          <a:p>
            <a:endParaRPr lang="en-GB" b="1" i="1" dirty="0">
              <a:solidFill>
                <a:srgbClr val="495057"/>
              </a:solidFill>
              <a:effectLst/>
              <a:latin typeface="Roboto" panose="02000000000000000000" pitchFamily="2" charset="0"/>
            </a:endParaRPr>
          </a:p>
          <a:p>
            <a:r>
              <a:rPr lang="en-GB" b="0" i="0" dirty="0">
                <a:solidFill>
                  <a:srgbClr val="4D5156"/>
                </a:solidFill>
                <a:effectLst/>
                <a:latin typeface="arial" panose="020B0604020202020204" pitchFamily="34" charset="0"/>
              </a:rPr>
              <a:t>Saxo Bank is a Danish investment bank specializing in online trading and investment. It was founded as a brokerage firm in 1992, under the name Midas </a:t>
            </a:r>
            <a:r>
              <a:rPr lang="en-GB" b="0" i="0" dirty="0" err="1">
                <a:solidFill>
                  <a:srgbClr val="4D5156"/>
                </a:solidFill>
                <a:effectLst/>
                <a:latin typeface="arial" panose="020B0604020202020204" pitchFamily="34" charset="0"/>
              </a:rPr>
              <a:t>Fondsmæglerselskab</a:t>
            </a:r>
            <a:r>
              <a:rPr lang="en-GB" b="0" i="0" dirty="0">
                <a:solidFill>
                  <a:srgbClr val="4D5156"/>
                </a:solidFill>
                <a:effectLst/>
                <a:latin typeface="arial" panose="020B0604020202020204" pitchFamily="34" charset="0"/>
              </a:rPr>
              <a:t>, by Lars </a:t>
            </a:r>
            <a:r>
              <a:rPr lang="en-GB" b="0" i="0" dirty="0" err="1">
                <a:solidFill>
                  <a:srgbClr val="4D5156"/>
                </a:solidFill>
                <a:effectLst/>
                <a:latin typeface="arial" panose="020B0604020202020204" pitchFamily="34" charset="0"/>
              </a:rPr>
              <a:t>Seier</a:t>
            </a:r>
            <a:r>
              <a:rPr lang="en-GB" b="0" i="0" dirty="0">
                <a:solidFill>
                  <a:srgbClr val="4D5156"/>
                </a:solidFill>
                <a:effectLst/>
                <a:latin typeface="arial" panose="020B0604020202020204" pitchFamily="34" charset="0"/>
              </a:rPr>
              <a:t> Christensen, Kim </a:t>
            </a:r>
            <a:r>
              <a:rPr lang="en-GB" b="0" i="0" dirty="0" err="1">
                <a:solidFill>
                  <a:srgbClr val="4D5156"/>
                </a:solidFill>
                <a:effectLst/>
                <a:latin typeface="arial" panose="020B0604020202020204" pitchFamily="34" charset="0"/>
              </a:rPr>
              <a:t>Fournais</a:t>
            </a:r>
            <a:r>
              <a:rPr lang="en-GB" b="0" i="0" dirty="0">
                <a:solidFill>
                  <a:srgbClr val="4D5156"/>
                </a:solidFill>
                <a:effectLst/>
                <a:latin typeface="arial" panose="020B0604020202020204" pitchFamily="34" charset="0"/>
              </a:rPr>
              <a:t>, and Marc </a:t>
            </a:r>
            <a:r>
              <a:rPr lang="en-GB" b="0" i="0" dirty="0" err="1">
                <a:solidFill>
                  <a:srgbClr val="4D5156"/>
                </a:solidFill>
                <a:effectLst/>
                <a:latin typeface="arial" panose="020B0604020202020204" pitchFamily="34" charset="0"/>
              </a:rPr>
              <a:t>Hauschildt</a:t>
            </a:r>
            <a:r>
              <a:rPr lang="en-GB" b="0" i="0" dirty="0">
                <a:solidFill>
                  <a:srgbClr val="4D5156"/>
                </a:solidFill>
                <a:effectLst/>
                <a:latin typeface="arial" panose="020B0604020202020204" pitchFamily="34" charset="0"/>
              </a:rPr>
              <a:t>. The name was changed to Saxo when the company obtained a banking license in 2001.</a:t>
            </a:r>
            <a:endParaRPr lang="en-GB" b="1" i="1" dirty="0">
              <a:solidFill>
                <a:srgbClr val="495057"/>
              </a:solidFill>
              <a:effectLst/>
              <a:latin typeface="Roboto" panose="02000000000000000000" pitchFamily="2" charset="0"/>
            </a:endParaRPr>
          </a:p>
          <a:p>
            <a:endParaRPr lang="en-GB" b="1" i="1" dirty="0">
              <a:solidFill>
                <a:srgbClr val="495057"/>
              </a:solidFill>
              <a:effectLst/>
              <a:latin typeface="Roboto" panose="02000000000000000000" pitchFamily="2" charset="0"/>
            </a:endParaRPr>
          </a:p>
          <a:p>
            <a:r>
              <a:rPr lang="en-GB" b="1" i="0" dirty="0">
                <a:solidFill>
                  <a:srgbClr val="5F6368"/>
                </a:solidFill>
                <a:effectLst/>
                <a:latin typeface="arial" panose="020B0604020202020204" pitchFamily="34" charset="0"/>
              </a:rPr>
              <a:t>Saxo Bank</a:t>
            </a:r>
            <a:r>
              <a:rPr lang="en-GB" b="0" i="0" dirty="0">
                <a:solidFill>
                  <a:srgbClr val="4D5156"/>
                </a:solidFill>
                <a:effectLst/>
                <a:latin typeface="arial" panose="020B0604020202020204" pitchFamily="34" charset="0"/>
              </a:rPr>
              <a:t> A/S is a fully licensed and regulated Danish bank with an online trading platform that empowers you to invest across global financial markets.</a:t>
            </a:r>
            <a:endParaRPr lang="en-DK"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5</a:t>
            </a:fld>
            <a:endParaRPr lang="en-US"/>
          </a:p>
        </p:txBody>
      </p:sp>
    </p:spTree>
    <p:extLst>
      <p:ext uri="{BB962C8B-B14F-4D97-AF65-F5344CB8AC3E}">
        <p14:creationId xmlns:p14="http://schemas.microsoft.com/office/powerpoint/2010/main" val="410656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streamlined our process of releasing software to on-prem datacenters</a:t>
            </a:r>
          </a:p>
          <a:p>
            <a:r>
              <a:rPr lang="en-US" dirty="0"/>
              <a:t>There are (sometimes) up to 90% compute waste in servers – but who is counting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7</a:t>
            </a:fld>
            <a:endParaRPr lang="en-DK"/>
          </a:p>
        </p:txBody>
      </p:sp>
    </p:spTree>
    <p:extLst>
      <p:ext uri="{BB962C8B-B14F-4D97-AF65-F5344CB8AC3E}">
        <p14:creationId xmlns:p14="http://schemas.microsoft.com/office/powerpoint/2010/main" val="76343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374151"/>
                </a:solidFill>
                <a:effectLst/>
                <a:latin typeface="Söhne"/>
              </a:rPr>
              <a:t>Discuss the motivation behind adopting containers and Kubernetes.</a:t>
            </a:r>
          </a:p>
          <a:p>
            <a:pPr algn="l">
              <a:buFont typeface="Arial" panose="020B0604020202020204" pitchFamily="34" charset="0"/>
              <a:buChar char="•"/>
            </a:pPr>
            <a:r>
              <a:rPr lang="en-GB" b="0" i="0" dirty="0">
                <a:solidFill>
                  <a:srgbClr val="374151"/>
                </a:solidFill>
                <a:effectLst/>
                <a:latin typeface="Söhne"/>
              </a:rPr>
              <a:t>Highlight the promises of scalability and flexibility that these technologies offered.</a:t>
            </a:r>
          </a:p>
          <a:p>
            <a:pPr algn="l">
              <a:buFont typeface="Arial" panose="020B0604020202020204" pitchFamily="34" charset="0"/>
              <a:buChar char="•"/>
            </a:pPr>
            <a:r>
              <a:rPr lang="en-GB" b="0" i="0" dirty="0">
                <a:solidFill>
                  <a:srgbClr val="374151"/>
                </a:solidFill>
                <a:effectLst/>
                <a:latin typeface="Söhne"/>
              </a:rPr>
              <a:t>Mention the initial challenges faced during the transition.</a:t>
            </a:r>
          </a:p>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8</a:t>
            </a:fld>
            <a:endParaRPr lang="en-DK"/>
          </a:p>
        </p:txBody>
      </p:sp>
    </p:spTree>
    <p:extLst>
      <p:ext uri="{BB962C8B-B14F-4D97-AF65-F5344CB8AC3E}">
        <p14:creationId xmlns:p14="http://schemas.microsoft.com/office/powerpoint/2010/main" val="4272095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11</a:t>
            </a:fld>
            <a:endParaRPr lang="en-DK"/>
          </a:p>
        </p:txBody>
      </p:sp>
    </p:spTree>
    <p:extLst>
      <p:ext uri="{BB962C8B-B14F-4D97-AF65-F5344CB8AC3E}">
        <p14:creationId xmlns:p14="http://schemas.microsoft.com/office/powerpoint/2010/main" val="299160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13</a:t>
            </a:fld>
            <a:endParaRPr lang="en-DK"/>
          </a:p>
        </p:txBody>
      </p:sp>
    </p:spTree>
    <p:extLst>
      <p:ext uri="{BB962C8B-B14F-4D97-AF65-F5344CB8AC3E}">
        <p14:creationId xmlns:p14="http://schemas.microsoft.com/office/powerpoint/2010/main" val="1030838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76486E-67FC-8640-A07B-EA271C260E28}" type="slidenum">
              <a:rPr lang="en-DK" smtClean="0"/>
              <a:t>15</a:t>
            </a:fld>
            <a:endParaRPr lang="en-DK"/>
          </a:p>
        </p:txBody>
      </p:sp>
    </p:spTree>
    <p:extLst>
      <p:ext uri="{BB962C8B-B14F-4D97-AF65-F5344CB8AC3E}">
        <p14:creationId xmlns:p14="http://schemas.microsoft.com/office/powerpoint/2010/main" val="153142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longer enough to talk to infrastructure/security teams once per year</a:t>
            </a:r>
          </a:p>
          <a:p>
            <a:r>
              <a:rPr lang="en-US" dirty="0"/>
              <a:t>Need to rework</a:t>
            </a:r>
          </a:p>
        </p:txBody>
      </p:sp>
      <p:sp>
        <p:nvSpPr>
          <p:cNvPr id="4" name="Slide Number Placeholder 3"/>
          <p:cNvSpPr>
            <a:spLocks noGrp="1"/>
          </p:cNvSpPr>
          <p:nvPr>
            <p:ph type="sldNum" sz="quarter" idx="5"/>
          </p:nvPr>
        </p:nvSpPr>
        <p:spPr/>
        <p:txBody>
          <a:bodyPr/>
          <a:lstStyle/>
          <a:p>
            <a:fld id="{5976486E-67FC-8640-A07B-EA271C260E28}" type="slidenum">
              <a:rPr lang="en-DK" smtClean="0"/>
              <a:t>16</a:t>
            </a:fld>
            <a:endParaRPr lang="en-DK"/>
          </a:p>
        </p:txBody>
      </p:sp>
    </p:spTree>
    <p:extLst>
      <p:ext uri="{BB962C8B-B14F-4D97-AF65-F5344CB8AC3E}">
        <p14:creationId xmlns:p14="http://schemas.microsoft.com/office/powerpoint/2010/main" val="1622211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ECAC-8B1F-B19C-E26B-DE53B85E1F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E7E3F836-7D8A-A8EA-236A-CD4E8D8855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634751CA-AB10-49EE-E6D7-4C08DA0C697F}"/>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5" name="Footer Placeholder 4">
            <a:extLst>
              <a:ext uri="{FF2B5EF4-FFF2-40B4-BE49-F238E27FC236}">
                <a16:creationId xmlns:a16="http://schemas.microsoft.com/office/drawing/2014/main" id="{33D83A6E-4E1C-7033-DAC8-EF90DB4D30E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EA1D020-455E-04A9-B219-A411BA23A69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37676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0D14-8F12-5BBD-749D-1A41F945B560}"/>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1E9DE09-6BBF-1515-5AB3-11C0D5E7C5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8653222-1E19-8734-CAFA-376AA66AB4EB}"/>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5" name="Footer Placeholder 4">
            <a:extLst>
              <a:ext uri="{FF2B5EF4-FFF2-40B4-BE49-F238E27FC236}">
                <a16:creationId xmlns:a16="http://schemas.microsoft.com/office/drawing/2014/main" id="{D4BB3D4F-0003-99C7-687A-F8948F6C954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D5258C8-AE1F-86AF-3D0C-7C196E90C83D}"/>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84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30D3D8-48F1-6AC8-77DD-D1E8712C4C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DB19E61-D5CC-656E-7061-8E66C6C651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27CA91E9-F349-5971-81F6-E0BD8D4656A9}"/>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5" name="Footer Placeholder 4">
            <a:extLst>
              <a:ext uri="{FF2B5EF4-FFF2-40B4-BE49-F238E27FC236}">
                <a16:creationId xmlns:a16="http://schemas.microsoft.com/office/drawing/2014/main" id="{BF5317D6-57BD-7FD8-3010-BEF2F93FE80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39A9852-4E63-A233-83D4-7610DEFB3BDB}"/>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301810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352362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71D-4F22-B5D4-87DB-E939A82D72AA}"/>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B288ADE-617E-7157-9CC0-F8C21BEAEB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074EB92-99B9-2B48-FCCE-D7F2FCE29013}"/>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5" name="Footer Placeholder 4">
            <a:extLst>
              <a:ext uri="{FF2B5EF4-FFF2-40B4-BE49-F238E27FC236}">
                <a16:creationId xmlns:a16="http://schemas.microsoft.com/office/drawing/2014/main" id="{DCE3BE93-AACA-B6A3-F328-CA25269FBB7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24BDC26-F6B5-C930-CA05-7BC4895279B8}"/>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8467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96A2-CBA0-1418-2F49-33EB61F2DF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61791ADF-9338-33E0-08AC-75B458CA3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44F33-F3A4-B9E1-F5E7-E1984C92A86C}"/>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5" name="Footer Placeholder 4">
            <a:extLst>
              <a:ext uri="{FF2B5EF4-FFF2-40B4-BE49-F238E27FC236}">
                <a16:creationId xmlns:a16="http://schemas.microsoft.com/office/drawing/2014/main" id="{534FA31A-F4F9-22F5-30E4-824D2E6933C2}"/>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373C329-D35E-391C-6ADC-634410865FB7}"/>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9659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B370-83AF-7993-8C4A-160D5A5B6417}"/>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DF93C81-3B61-6F78-E3B0-09CE3F6A01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ED4DF8A5-5BF2-338C-C1C8-86F45DD6167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8438DBB2-B51B-BB4D-718E-ACED31641523}"/>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6" name="Footer Placeholder 5">
            <a:extLst>
              <a:ext uri="{FF2B5EF4-FFF2-40B4-BE49-F238E27FC236}">
                <a16:creationId xmlns:a16="http://schemas.microsoft.com/office/drawing/2014/main" id="{09B37D7A-29FF-03E9-45B1-79F64EFB8C5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7307198-6228-49A3-98E5-710B45A5F84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2943293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D5E-E597-8672-6836-F15D0DF441A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B6A284C-454B-BC24-42BC-1C5BD5E048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4384878-B719-7F76-0FE6-97061BC8E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5E2724E-FB28-C894-8B2C-22350FDCE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F1B2405-5916-CFAB-130C-8F3673B100D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2149A734-FEF5-AA47-3B8A-7909547D8146}"/>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8" name="Footer Placeholder 7">
            <a:extLst>
              <a:ext uri="{FF2B5EF4-FFF2-40B4-BE49-F238E27FC236}">
                <a16:creationId xmlns:a16="http://schemas.microsoft.com/office/drawing/2014/main" id="{45A4D930-A59D-9257-59E2-0215F8B8D6C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C531138E-5C2D-375D-B660-BFDAB6E5F20F}"/>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423833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D806-A51F-9496-A1C2-6B164A357B36}"/>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39EAE24-D498-C29D-3051-187C71F238B4}"/>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4" name="Footer Placeholder 3">
            <a:extLst>
              <a:ext uri="{FF2B5EF4-FFF2-40B4-BE49-F238E27FC236}">
                <a16:creationId xmlns:a16="http://schemas.microsoft.com/office/drawing/2014/main" id="{334B88B3-A7F4-4EA9-E436-CBFA51CCC669}"/>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D3408427-9788-093A-32BF-23C3638F3490}"/>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598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9F0B79-BAD6-7893-8CA1-1AFBED4B3767}"/>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3" name="Footer Placeholder 2">
            <a:extLst>
              <a:ext uri="{FF2B5EF4-FFF2-40B4-BE49-F238E27FC236}">
                <a16:creationId xmlns:a16="http://schemas.microsoft.com/office/drawing/2014/main" id="{852A5A1E-2B4E-57A2-3FF6-ACE21269CF2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EDCAE917-89FC-A694-6E52-94EF237D9E6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591395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1BED-9D1C-6CB1-8235-A4C60991A6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1AF57D73-882F-7B54-4DF6-20450A94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F67B9C2C-BED2-38AB-2D23-5E1F3CFB8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083F5-2239-893A-1860-40B6A41393B6}"/>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6" name="Footer Placeholder 5">
            <a:extLst>
              <a:ext uri="{FF2B5EF4-FFF2-40B4-BE49-F238E27FC236}">
                <a16:creationId xmlns:a16="http://schemas.microsoft.com/office/drawing/2014/main" id="{4F1EACB4-AC2F-7852-6C05-8AF590E509A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705BFA7-F024-0124-3647-0DB87CA095A5}"/>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3499055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9DB-7F64-4074-70C0-BD2933639B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3884D08-F332-8F20-CD41-1A2FE720F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E3745A5C-0CB1-BFCB-3174-36BD3491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3498CC-8212-0C69-8157-8AE81B540828}"/>
              </a:ext>
            </a:extLst>
          </p:cNvPr>
          <p:cNvSpPr>
            <a:spLocks noGrp="1"/>
          </p:cNvSpPr>
          <p:nvPr>
            <p:ph type="dt" sz="half" idx="10"/>
          </p:nvPr>
        </p:nvSpPr>
        <p:spPr/>
        <p:txBody>
          <a:bodyPr/>
          <a:lstStyle/>
          <a:p>
            <a:fld id="{729118F2-8446-594B-87AC-3162C663008C}" type="datetimeFigureOut">
              <a:rPr lang="en-DK" smtClean="0"/>
              <a:t>09/10/2023</a:t>
            </a:fld>
            <a:endParaRPr lang="en-DK"/>
          </a:p>
        </p:txBody>
      </p:sp>
      <p:sp>
        <p:nvSpPr>
          <p:cNvPr id="6" name="Footer Placeholder 5">
            <a:extLst>
              <a:ext uri="{FF2B5EF4-FFF2-40B4-BE49-F238E27FC236}">
                <a16:creationId xmlns:a16="http://schemas.microsoft.com/office/drawing/2014/main" id="{B530A103-1FA5-AA50-ED8E-E1D52CA5BFE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5CA227F8-972F-80BF-BAA4-B3C1F32F3C2E}"/>
              </a:ext>
            </a:extLst>
          </p:cNvPr>
          <p:cNvSpPr>
            <a:spLocks noGrp="1"/>
          </p:cNvSpPr>
          <p:nvPr>
            <p:ph type="sldNum" sz="quarter" idx="12"/>
          </p:nvPr>
        </p:nvSpPr>
        <p:spPr/>
        <p:txBody>
          <a:bodyPr/>
          <a:lstStyle/>
          <a:p>
            <a:fld id="{5CE1C5C5-E5E5-A14C-A850-2A47C6003E0C}" type="slidenum">
              <a:rPr lang="en-DK" smtClean="0"/>
              <a:t>‹#›</a:t>
            </a:fld>
            <a:endParaRPr lang="en-DK"/>
          </a:p>
        </p:txBody>
      </p:sp>
    </p:spTree>
    <p:extLst>
      <p:ext uri="{BB962C8B-B14F-4D97-AF65-F5344CB8AC3E}">
        <p14:creationId xmlns:p14="http://schemas.microsoft.com/office/powerpoint/2010/main" val="8187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2BA93-94DD-0A03-A239-291D9D923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BF6CC31D-6D8D-D1D4-954E-AC2C1AFFD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06FBD65F-4DF7-A64D-FEDB-79E16B9CA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118F2-8446-594B-87AC-3162C663008C}" type="datetimeFigureOut">
              <a:rPr lang="en-DK" smtClean="0"/>
              <a:t>09/10/2023</a:t>
            </a:fld>
            <a:endParaRPr lang="en-DK"/>
          </a:p>
        </p:txBody>
      </p:sp>
      <p:sp>
        <p:nvSpPr>
          <p:cNvPr id="5" name="Footer Placeholder 4">
            <a:extLst>
              <a:ext uri="{FF2B5EF4-FFF2-40B4-BE49-F238E27FC236}">
                <a16:creationId xmlns:a16="http://schemas.microsoft.com/office/drawing/2014/main" id="{1EEEE6AC-F10C-50C7-7532-5310FBA84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D99A911E-B981-F4C7-2AD6-F87C8BF30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1C5C5-E5E5-A14C-A850-2A47C6003E0C}" type="slidenum">
              <a:rPr lang="en-DK" smtClean="0"/>
              <a:t>‹#›</a:t>
            </a:fld>
            <a:endParaRPr lang="en-DK"/>
          </a:p>
        </p:txBody>
      </p:sp>
    </p:spTree>
    <p:extLst>
      <p:ext uri="{BB962C8B-B14F-4D97-AF65-F5344CB8AC3E}">
        <p14:creationId xmlns:p14="http://schemas.microsoft.com/office/powerpoint/2010/main" val="171401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7.jp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7.jpg"/><Relationship Id="rId7" Type="http://schemas.openxmlformats.org/officeDocument/2006/relationships/diagramColors" Target="../diagrams/colors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7.jp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7.jpg"/><Relationship Id="rId7" Type="http://schemas.openxmlformats.org/officeDocument/2006/relationships/diagramColors" Target="../diagrams/colors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 ship on sea">
            <a:extLst>
              <a:ext uri="{FF2B5EF4-FFF2-40B4-BE49-F238E27FC236}">
                <a16:creationId xmlns:a16="http://schemas.microsoft.com/office/drawing/2014/main" id="{F3BD7BC2-9F61-B181-FEC6-08DCB92AA1F3}"/>
              </a:ext>
            </a:extLst>
          </p:cNvPr>
          <p:cNvPicPr>
            <a:picLocks noChangeAspect="1"/>
          </p:cNvPicPr>
          <p:nvPr/>
        </p:nvPicPr>
        <p:blipFill rotWithShape="1">
          <a:blip r:embed="rId3"/>
          <a:srcRect l="6236"/>
          <a:stretch/>
        </p:blipFill>
        <p:spPr>
          <a:xfrm flipH="1">
            <a:off x="1" y="10"/>
            <a:ext cx="9669642" cy="6857990"/>
          </a:xfrm>
          <a:prstGeom prst="rect">
            <a:avLst/>
          </a:prstGeom>
        </p:spPr>
      </p:pic>
      <p:sp>
        <p:nvSpPr>
          <p:cNvPr id="38"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84516-32C0-62BB-F8C5-F1DB2D661E1E}"/>
              </a:ext>
            </a:extLst>
          </p:cNvPr>
          <p:cNvSpPr>
            <a:spLocks noGrp="1"/>
          </p:cNvSpPr>
          <p:nvPr>
            <p:ph type="ctrTitle"/>
          </p:nvPr>
        </p:nvSpPr>
        <p:spPr>
          <a:xfrm>
            <a:off x="5495926" y="743447"/>
            <a:ext cx="5885242" cy="3142340"/>
          </a:xfrm>
          <a:noFill/>
        </p:spPr>
        <p:txBody>
          <a:bodyPr>
            <a:normAutofit/>
          </a:bodyPr>
          <a:lstStyle/>
          <a:p>
            <a:pPr algn="l">
              <a:spcAft>
                <a:spcPts val="600"/>
              </a:spcAft>
            </a:pPr>
            <a:r>
              <a:rPr lang="en-GB" sz="3600" b="0" i="0" dirty="0">
                <a:effectLst/>
                <a:latin typeface="Söhne"/>
              </a:rPr>
              <a:t>Journey to Secure Agility: </a:t>
            </a:r>
            <a:br>
              <a:rPr lang="en-GB" sz="3600" b="0" i="0" dirty="0">
                <a:effectLst/>
                <a:latin typeface="Söhne"/>
              </a:rPr>
            </a:br>
            <a:r>
              <a:rPr lang="en-GB" sz="3600" b="0" i="0" dirty="0">
                <a:effectLst/>
                <a:latin typeface="Söhne"/>
              </a:rPr>
              <a:t>How Saxo Bank Embraced </a:t>
            </a:r>
            <a:r>
              <a:rPr lang="en-GB" sz="3600" b="0" i="0" dirty="0" err="1">
                <a:effectLst/>
                <a:latin typeface="Söhne"/>
              </a:rPr>
              <a:t>DevSecOps</a:t>
            </a:r>
            <a:r>
              <a:rPr lang="en-GB" sz="3600" b="0" i="0" dirty="0">
                <a:effectLst/>
                <a:latin typeface="Söhne"/>
              </a:rPr>
              <a:t> in the Era of Containers and Kubernetes</a:t>
            </a:r>
            <a:endParaRPr lang="en-DK" sz="3600" dirty="0"/>
          </a:p>
        </p:txBody>
      </p:sp>
      <p:sp>
        <p:nvSpPr>
          <p:cNvPr id="3" name="Subtitle 2">
            <a:extLst>
              <a:ext uri="{FF2B5EF4-FFF2-40B4-BE49-F238E27FC236}">
                <a16:creationId xmlns:a16="http://schemas.microsoft.com/office/drawing/2014/main" id="{1D1DBA30-0E33-B854-01BE-A3FC957EA10E}"/>
              </a:ext>
            </a:extLst>
          </p:cNvPr>
          <p:cNvSpPr>
            <a:spLocks noGrp="1"/>
          </p:cNvSpPr>
          <p:nvPr>
            <p:ph type="subTitle" idx="1"/>
          </p:nvPr>
        </p:nvSpPr>
        <p:spPr>
          <a:xfrm>
            <a:off x="7935403" y="4629234"/>
            <a:ext cx="3445766" cy="1485319"/>
          </a:xfrm>
          <a:noFill/>
        </p:spPr>
        <p:txBody>
          <a:bodyPr>
            <a:normAutofit/>
          </a:bodyPr>
          <a:lstStyle/>
          <a:p>
            <a:pPr algn="l"/>
            <a:r>
              <a:rPr lang="en-DK"/>
              <a:t>Jinhong Brejnholt</a:t>
            </a:r>
          </a:p>
          <a:p>
            <a:pPr algn="l"/>
            <a:r>
              <a:rPr lang="en-DK"/>
              <a:t>Saxo Bank</a:t>
            </a:r>
          </a:p>
        </p:txBody>
      </p:sp>
      <p:pic>
        <p:nvPicPr>
          <p:cNvPr id="6" name="Picture 2" descr="Saxo Bank - Wikipedia">
            <a:extLst>
              <a:ext uri="{FF2B5EF4-FFF2-40B4-BE49-F238E27FC236}">
                <a16:creationId xmlns:a16="http://schemas.microsoft.com/office/drawing/2014/main" id="{852D5ABF-483D-B061-20A5-B55A0AE8C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32C324-D302-C6DC-316A-AB8D95C5342F}"/>
              </a:ext>
            </a:extLst>
          </p:cNvPr>
          <p:cNvSpPr txBox="1"/>
          <p:nvPr/>
        </p:nvSpPr>
        <p:spPr>
          <a:xfrm>
            <a:off x="8636000" y="5624438"/>
            <a:ext cx="1139221" cy="369332"/>
          </a:xfrm>
          <a:prstGeom prst="rect">
            <a:avLst/>
          </a:prstGeom>
          <a:noFill/>
        </p:spPr>
        <p:txBody>
          <a:bodyPr wrap="square">
            <a:spAutoFit/>
          </a:bodyPr>
          <a:lstStyle/>
          <a:p>
            <a:r>
              <a:rPr lang="en-US" sz="1800" dirty="0"/>
              <a:t>jbrejnholt</a:t>
            </a:r>
            <a:endParaRPr lang="en-DK" dirty="0"/>
          </a:p>
        </p:txBody>
      </p:sp>
      <p:pic>
        <p:nvPicPr>
          <p:cNvPr id="8" name="Picture 7">
            <a:extLst>
              <a:ext uri="{FF2B5EF4-FFF2-40B4-BE49-F238E27FC236}">
                <a16:creationId xmlns:a16="http://schemas.microsoft.com/office/drawing/2014/main" id="{B27857AE-4904-D86D-EEAA-8D70C0E79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9063" y="5659512"/>
            <a:ext cx="276937" cy="276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ithub Logo - Free social media icons">
            <a:extLst>
              <a:ext uri="{FF2B5EF4-FFF2-40B4-BE49-F238E27FC236}">
                <a16:creationId xmlns:a16="http://schemas.microsoft.com/office/drawing/2014/main" id="{3DC3DC5F-97F3-2CB2-447F-355127D15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3905" y="5627998"/>
            <a:ext cx="308451" cy="30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1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3" name="Oval 42">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3" name="Straight Connector 52">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1" name="Straight Connector 60">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Compass and map">
            <a:extLst>
              <a:ext uri="{FF2B5EF4-FFF2-40B4-BE49-F238E27FC236}">
                <a16:creationId xmlns:a16="http://schemas.microsoft.com/office/drawing/2014/main" id="{6C0B9AEF-1E4D-0F0A-51B5-477302AE3149}"/>
              </a:ext>
            </a:extLst>
          </p:cNvPr>
          <p:cNvPicPr>
            <a:picLocks noGrp="1" noChangeAspect="1"/>
          </p:cNvPicPr>
          <p:nvPr>
            <p:ph idx="1"/>
          </p:nvPr>
        </p:nvPicPr>
        <p:blipFill rotWithShape="1">
          <a:blip r:embed="rId2">
            <a:duotone>
              <a:prstClr val="black"/>
              <a:schemeClr val="bg1">
                <a:tint val="45000"/>
                <a:satMod val="400000"/>
              </a:schemeClr>
            </a:duotone>
            <a:alphaModFix amt="25000"/>
          </a:blip>
          <a:srcRect l="4174" r="16291" b="1"/>
          <a:stretch/>
        </p:blipFill>
        <p:spPr>
          <a:xfrm>
            <a:off x="783996" y="29548"/>
            <a:ext cx="10688625" cy="6013845"/>
          </a:xfrm>
          <a:prstGeom prst="rect">
            <a:avLst/>
          </a:prstGeom>
        </p:spPr>
      </p:pic>
      <p:sp>
        <p:nvSpPr>
          <p:cNvPr id="2" name="Title 1">
            <a:extLst>
              <a:ext uri="{FF2B5EF4-FFF2-40B4-BE49-F238E27FC236}">
                <a16:creationId xmlns:a16="http://schemas.microsoft.com/office/drawing/2014/main" id="{036AF56F-DB73-ACDA-95B4-C2A0330CF15F}"/>
              </a:ext>
            </a:extLst>
          </p:cNvPr>
          <p:cNvSpPr>
            <a:spLocks noGrp="1"/>
          </p:cNvSpPr>
          <p:nvPr>
            <p:ph type="title"/>
          </p:nvPr>
        </p:nvSpPr>
        <p:spPr>
          <a:xfrm>
            <a:off x="2618173" y="630936"/>
            <a:ext cx="7315200" cy="2702018"/>
          </a:xfrm>
          <a:noFill/>
        </p:spPr>
        <p:txBody>
          <a:bodyPr vert="horz" lIns="91440" tIns="45720" rIns="91440" bIns="45720" rtlCol="0" anchor="b">
            <a:normAutofit/>
          </a:bodyPr>
          <a:lstStyle/>
          <a:p>
            <a:pPr algn="ctr"/>
            <a:r>
              <a:rPr lang="en-US" sz="4800" b="0" i="0" kern="1200">
                <a:solidFill>
                  <a:schemeClr val="bg1"/>
                </a:solidFill>
                <a:effectLst/>
                <a:latin typeface="+mj-lt"/>
                <a:ea typeface="+mj-ea"/>
                <a:cs typeface="+mj-cs"/>
              </a:rPr>
              <a:t>We thought we have figured out everything</a:t>
            </a: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35126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kyscrapers shown from view looking up">
            <a:extLst>
              <a:ext uri="{FF2B5EF4-FFF2-40B4-BE49-F238E27FC236}">
                <a16:creationId xmlns:a16="http://schemas.microsoft.com/office/drawing/2014/main" id="{F2BAF486-9CB1-432B-7ECA-6C59E7B23911}"/>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7"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E09AE6-8ABC-D4C7-0223-2DEAEA29EE31}"/>
              </a:ext>
            </a:extLst>
          </p:cNvPr>
          <p:cNvSpPr>
            <a:spLocks noGrp="1"/>
          </p:cNvSpPr>
          <p:nvPr>
            <p:ph type="title"/>
          </p:nvPr>
        </p:nvSpPr>
        <p:spPr>
          <a:xfrm>
            <a:off x="838200" y="365125"/>
            <a:ext cx="3822189" cy="1899912"/>
          </a:xfrm>
        </p:spPr>
        <p:txBody>
          <a:bodyPr>
            <a:normAutofit/>
          </a:bodyPr>
          <a:lstStyle/>
          <a:p>
            <a:r>
              <a:rPr lang="en-GB" sz="4000" b="0" i="0">
                <a:effectLst/>
                <a:latin typeface="Söhne"/>
              </a:rPr>
              <a:t>Challenges and Hurdles</a:t>
            </a:r>
            <a:endParaRPr lang="en-US" sz="4000"/>
          </a:p>
        </p:txBody>
      </p:sp>
      <p:sp>
        <p:nvSpPr>
          <p:cNvPr id="3" name="Content Placeholder 2">
            <a:extLst>
              <a:ext uri="{FF2B5EF4-FFF2-40B4-BE49-F238E27FC236}">
                <a16:creationId xmlns:a16="http://schemas.microsoft.com/office/drawing/2014/main" id="{168B2020-CD09-4455-FF92-D3C95B10BA14}"/>
              </a:ext>
            </a:extLst>
          </p:cNvPr>
          <p:cNvSpPr>
            <a:spLocks noGrp="1"/>
          </p:cNvSpPr>
          <p:nvPr>
            <p:ph idx="1"/>
          </p:nvPr>
        </p:nvSpPr>
        <p:spPr>
          <a:xfrm>
            <a:off x="838200" y="2434201"/>
            <a:ext cx="3822189" cy="3742762"/>
          </a:xfrm>
        </p:spPr>
        <p:txBody>
          <a:bodyPr>
            <a:normAutofit/>
          </a:bodyPr>
          <a:lstStyle/>
          <a:p>
            <a:r>
              <a:rPr lang="en-US" sz="2000" dirty="0"/>
              <a:t>Legacy Code and Process</a:t>
            </a:r>
          </a:p>
        </p:txBody>
      </p:sp>
      <p:pic>
        <p:nvPicPr>
          <p:cNvPr id="5" name="Graphic 4" descr="Badge 1 with solid fill">
            <a:extLst>
              <a:ext uri="{FF2B5EF4-FFF2-40B4-BE49-F238E27FC236}">
                <a16:creationId xmlns:a16="http://schemas.microsoft.com/office/drawing/2014/main" id="{10A5A2EA-F2BA-F847-B80C-E96AB9ED31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463" y="2330415"/>
            <a:ext cx="599474" cy="599474"/>
          </a:xfrm>
          <a:prstGeom prst="rect">
            <a:avLst/>
          </a:prstGeom>
        </p:spPr>
      </p:pic>
    </p:spTree>
    <p:extLst>
      <p:ext uri="{BB962C8B-B14F-4D97-AF65-F5344CB8AC3E}">
        <p14:creationId xmlns:p14="http://schemas.microsoft.com/office/powerpoint/2010/main" val="1681127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mirrored windows with clouds">
            <a:extLst>
              <a:ext uri="{FF2B5EF4-FFF2-40B4-BE49-F238E27FC236}">
                <a16:creationId xmlns:a16="http://schemas.microsoft.com/office/drawing/2014/main" id="{ED3F245A-B33B-8721-4F6E-F549A918F71F}"/>
              </a:ext>
            </a:extLst>
          </p:cNvPr>
          <p:cNvPicPr>
            <a:picLocks noGrp="1" noChangeAspect="1"/>
          </p:cNvPicPr>
          <p:nvPr>
            <p:ph idx="1"/>
          </p:nvPr>
        </p:nvPicPr>
        <p:blipFill rotWithShape="1">
          <a:blip r:embed="rId2">
            <a:alphaModFix amt="50000"/>
          </a:blip>
          <a:srcRect t="3608" r="-1" b="12101"/>
          <a:stretch/>
        </p:blipFill>
        <p:spPr>
          <a:xfrm>
            <a:off x="20" y="10"/>
            <a:ext cx="12188930" cy="6857990"/>
          </a:xfrm>
          <a:prstGeom prst="rect">
            <a:avLst/>
          </a:prstGeom>
        </p:spPr>
      </p:pic>
      <p:sp>
        <p:nvSpPr>
          <p:cNvPr id="6" name="Title 1">
            <a:extLst>
              <a:ext uri="{FF2B5EF4-FFF2-40B4-BE49-F238E27FC236}">
                <a16:creationId xmlns:a16="http://schemas.microsoft.com/office/drawing/2014/main" id="{FA47D54D-F013-3EC4-E0E2-75951B50AE90}"/>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0" i="0">
                <a:solidFill>
                  <a:schemeClr val="bg1"/>
                </a:solidFill>
                <a:effectLst/>
              </a:rPr>
              <a:t>Too Many Windows!</a:t>
            </a:r>
            <a:endParaRPr lang="en-US" sz="6600">
              <a:solidFill>
                <a:schemeClr val="bg1"/>
              </a:solidFill>
            </a:endParaRP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74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kyscrapers shown from view looking up">
            <a:extLst>
              <a:ext uri="{FF2B5EF4-FFF2-40B4-BE49-F238E27FC236}">
                <a16:creationId xmlns:a16="http://schemas.microsoft.com/office/drawing/2014/main" id="{F2BAF486-9CB1-432B-7ECA-6C59E7B23911}"/>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7"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E09AE6-8ABC-D4C7-0223-2DEAEA29EE31}"/>
              </a:ext>
            </a:extLst>
          </p:cNvPr>
          <p:cNvSpPr>
            <a:spLocks noGrp="1"/>
          </p:cNvSpPr>
          <p:nvPr>
            <p:ph type="title"/>
          </p:nvPr>
        </p:nvSpPr>
        <p:spPr>
          <a:xfrm>
            <a:off x="838200" y="365125"/>
            <a:ext cx="3822189" cy="1899912"/>
          </a:xfrm>
        </p:spPr>
        <p:txBody>
          <a:bodyPr>
            <a:normAutofit/>
          </a:bodyPr>
          <a:lstStyle/>
          <a:p>
            <a:r>
              <a:rPr lang="en-GB" sz="4000" b="0" i="0">
                <a:effectLst/>
                <a:latin typeface="Söhne"/>
              </a:rPr>
              <a:t>Challenges and Hurdles</a:t>
            </a:r>
            <a:endParaRPr lang="en-US" sz="4000"/>
          </a:p>
        </p:txBody>
      </p:sp>
      <p:sp>
        <p:nvSpPr>
          <p:cNvPr id="3" name="Content Placeholder 2">
            <a:extLst>
              <a:ext uri="{FF2B5EF4-FFF2-40B4-BE49-F238E27FC236}">
                <a16:creationId xmlns:a16="http://schemas.microsoft.com/office/drawing/2014/main" id="{168B2020-CD09-4455-FF92-D3C95B10BA14}"/>
              </a:ext>
            </a:extLst>
          </p:cNvPr>
          <p:cNvSpPr>
            <a:spLocks noGrp="1"/>
          </p:cNvSpPr>
          <p:nvPr>
            <p:ph idx="1"/>
          </p:nvPr>
        </p:nvSpPr>
        <p:spPr>
          <a:xfrm>
            <a:off x="838200" y="2434201"/>
            <a:ext cx="3822189" cy="3742762"/>
          </a:xfrm>
        </p:spPr>
        <p:txBody>
          <a:bodyPr>
            <a:normAutofit/>
          </a:bodyPr>
          <a:lstStyle/>
          <a:p>
            <a:r>
              <a:rPr lang="en-US" sz="2000" dirty="0"/>
              <a:t>Legacy Code and Process</a:t>
            </a:r>
          </a:p>
          <a:p>
            <a:r>
              <a:rPr lang="en-US" sz="2000" dirty="0"/>
              <a:t>Culture Conflict</a:t>
            </a:r>
          </a:p>
        </p:txBody>
      </p:sp>
      <p:pic>
        <p:nvPicPr>
          <p:cNvPr id="4" name="Graphic 3" descr="Badge with solid fill">
            <a:extLst>
              <a:ext uri="{FF2B5EF4-FFF2-40B4-BE49-F238E27FC236}">
                <a16:creationId xmlns:a16="http://schemas.microsoft.com/office/drawing/2014/main" id="{0F64322F-CE5E-191A-F0A5-3EF5BBF78D8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3" y="2736971"/>
            <a:ext cx="599474" cy="599474"/>
          </a:xfrm>
          <a:prstGeom prst="rect">
            <a:avLst/>
          </a:prstGeom>
        </p:spPr>
      </p:pic>
    </p:spTree>
    <p:extLst>
      <p:ext uri="{BB962C8B-B14F-4D97-AF65-F5344CB8AC3E}">
        <p14:creationId xmlns:p14="http://schemas.microsoft.com/office/powerpoint/2010/main" val="2092389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39773-9665-6550-7E91-0576305E4F89}"/>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New Acquisition Culture Conflict</a:t>
            </a:r>
          </a:p>
        </p:txBody>
      </p:sp>
      <p:pic>
        <p:nvPicPr>
          <p:cNvPr id="5" name="Content Placeholder 4" descr="People and arrows">
            <a:extLst>
              <a:ext uri="{FF2B5EF4-FFF2-40B4-BE49-F238E27FC236}">
                <a16:creationId xmlns:a16="http://schemas.microsoft.com/office/drawing/2014/main" id="{1E69EDC7-7614-22F6-F032-EA23A32FC671}"/>
              </a:ext>
            </a:extLst>
          </p:cNvPr>
          <p:cNvPicPr>
            <a:picLocks noGrp="1" noChangeAspect="1"/>
          </p:cNvPicPr>
          <p:nvPr>
            <p:ph idx="1"/>
          </p:nvPr>
        </p:nvPicPr>
        <p:blipFill rotWithShape="1">
          <a:blip r:embed="rId2"/>
          <a:srcRect t="1842" b="5753"/>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1220572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kyscrapers shown from view looking up">
            <a:extLst>
              <a:ext uri="{FF2B5EF4-FFF2-40B4-BE49-F238E27FC236}">
                <a16:creationId xmlns:a16="http://schemas.microsoft.com/office/drawing/2014/main" id="{F2BAF486-9CB1-432B-7ECA-6C59E7B23911}"/>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7"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E09AE6-8ABC-D4C7-0223-2DEAEA29EE31}"/>
              </a:ext>
            </a:extLst>
          </p:cNvPr>
          <p:cNvSpPr>
            <a:spLocks noGrp="1"/>
          </p:cNvSpPr>
          <p:nvPr>
            <p:ph type="title"/>
          </p:nvPr>
        </p:nvSpPr>
        <p:spPr>
          <a:xfrm>
            <a:off x="838200" y="365125"/>
            <a:ext cx="3822189" cy="1899912"/>
          </a:xfrm>
        </p:spPr>
        <p:txBody>
          <a:bodyPr>
            <a:normAutofit/>
          </a:bodyPr>
          <a:lstStyle/>
          <a:p>
            <a:r>
              <a:rPr lang="en-GB" sz="4000" b="0" i="0">
                <a:effectLst/>
                <a:latin typeface="Söhne"/>
              </a:rPr>
              <a:t>Challenges and Hurdles</a:t>
            </a:r>
            <a:endParaRPr lang="en-US" sz="4000"/>
          </a:p>
        </p:txBody>
      </p:sp>
      <p:sp>
        <p:nvSpPr>
          <p:cNvPr id="3" name="Content Placeholder 2">
            <a:extLst>
              <a:ext uri="{FF2B5EF4-FFF2-40B4-BE49-F238E27FC236}">
                <a16:creationId xmlns:a16="http://schemas.microsoft.com/office/drawing/2014/main" id="{168B2020-CD09-4455-FF92-D3C95B10BA14}"/>
              </a:ext>
            </a:extLst>
          </p:cNvPr>
          <p:cNvSpPr>
            <a:spLocks noGrp="1"/>
          </p:cNvSpPr>
          <p:nvPr>
            <p:ph idx="1"/>
          </p:nvPr>
        </p:nvSpPr>
        <p:spPr>
          <a:xfrm>
            <a:off x="838200" y="2434201"/>
            <a:ext cx="3822189" cy="3742762"/>
          </a:xfrm>
        </p:spPr>
        <p:txBody>
          <a:bodyPr>
            <a:normAutofit/>
          </a:bodyPr>
          <a:lstStyle/>
          <a:p>
            <a:r>
              <a:rPr lang="en-US" sz="2000" dirty="0"/>
              <a:t>Legacy Code and Process</a:t>
            </a:r>
          </a:p>
          <a:p>
            <a:r>
              <a:rPr lang="en-US" sz="2000" dirty="0"/>
              <a:t>Culture Conflict</a:t>
            </a:r>
          </a:p>
          <a:p>
            <a:r>
              <a:rPr lang="en-US" sz="2000" dirty="0"/>
              <a:t>Forced Collaboration</a:t>
            </a:r>
          </a:p>
        </p:txBody>
      </p:sp>
      <p:pic>
        <p:nvPicPr>
          <p:cNvPr id="4" name="Graphic 3" descr="Badge 3 with solid fill">
            <a:extLst>
              <a:ext uri="{FF2B5EF4-FFF2-40B4-BE49-F238E27FC236}">
                <a16:creationId xmlns:a16="http://schemas.microsoft.com/office/drawing/2014/main" id="{B01FABED-D6F0-E5D1-C322-FE038290AE0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6938" y="3129263"/>
            <a:ext cx="599474" cy="599474"/>
          </a:xfrm>
          <a:prstGeom prst="rect">
            <a:avLst/>
          </a:prstGeom>
        </p:spPr>
      </p:pic>
    </p:spTree>
    <p:extLst>
      <p:ext uri="{BB962C8B-B14F-4D97-AF65-F5344CB8AC3E}">
        <p14:creationId xmlns:p14="http://schemas.microsoft.com/office/powerpoint/2010/main" val="3315568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Directional sign with colorful arrows">
            <a:extLst>
              <a:ext uri="{FF2B5EF4-FFF2-40B4-BE49-F238E27FC236}">
                <a16:creationId xmlns:a16="http://schemas.microsoft.com/office/drawing/2014/main" id="{802BA72F-B957-5E69-9F58-EDA204E838B2}"/>
              </a:ext>
            </a:extLst>
          </p:cNvPr>
          <p:cNvPicPr>
            <a:picLocks noGrp="1" noChangeAspect="1"/>
          </p:cNvPicPr>
          <p:nvPr>
            <p:ph idx="1"/>
          </p:nvPr>
        </p:nvPicPr>
        <p:blipFill rotWithShape="1">
          <a:blip r:embed="rId3"/>
          <a:srcRect r="9709" b="-1"/>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1E62B7BE-A208-0AE3-29E3-8D2B50688705}"/>
              </a:ext>
            </a:extLst>
          </p:cNvPr>
          <p:cNvSpPr>
            <a:spLocks noGrp="1"/>
          </p:cNvSpPr>
          <p:nvPr>
            <p:ph type="title"/>
          </p:nvPr>
        </p:nvSpPr>
        <p:spPr>
          <a:xfrm>
            <a:off x="661916" y="2852381"/>
            <a:ext cx="3161940" cy="2640247"/>
          </a:xfrm>
        </p:spPr>
        <p:txBody>
          <a:bodyPr vert="horz" lIns="91440" tIns="45720" rIns="91440" bIns="45720" rtlCol="0" anchor="b">
            <a:normAutofit/>
          </a:bodyPr>
          <a:lstStyle/>
          <a:p>
            <a:r>
              <a:rPr lang="en-US" sz="3600">
                <a:solidFill>
                  <a:schemeClr val="tx1">
                    <a:lumMod val="85000"/>
                    <a:lumOff val="15000"/>
                  </a:schemeClr>
                </a:solidFill>
              </a:rPr>
              <a:t>Forced Collaboration</a:t>
            </a:r>
          </a:p>
        </p:txBody>
      </p:sp>
    </p:spTree>
    <p:extLst>
      <p:ext uri="{BB962C8B-B14F-4D97-AF65-F5344CB8AC3E}">
        <p14:creationId xmlns:p14="http://schemas.microsoft.com/office/powerpoint/2010/main" val="521366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kyscrapers shown from view looking up">
            <a:extLst>
              <a:ext uri="{FF2B5EF4-FFF2-40B4-BE49-F238E27FC236}">
                <a16:creationId xmlns:a16="http://schemas.microsoft.com/office/drawing/2014/main" id="{F2BAF486-9CB1-432B-7ECA-6C59E7B23911}"/>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7"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E09AE6-8ABC-D4C7-0223-2DEAEA29EE31}"/>
              </a:ext>
            </a:extLst>
          </p:cNvPr>
          <p:cNvSpPr>
            <a:spLocks noGrp="1"/>
          </p:cNvSpPr>
          <p:nvPr>
            <p:ph type="title"/>
          </p:nvPr>
        </p:nvSpPr>
        <p:spPr>
          <a:xfrm>
            <a:off x="838200" y="365125"/>
            <a:ext cx="3822189" cy="1899912"/>
          </a:xfrm>
        </p:spPr>
        <p:txBody>
          <a:bodyPr>
            <a:normAutofit/>
          </a:bodyPr>
          <a:lstStyle/>
          <a:p>
            <a:r>
              <a:rPr lang="en-GB" sz="4000" b="0" i="0">
                <a:effectLst/>
                <a:latin typeface="Söhne"/>
              </a:rPr>
              <a:t>Challenges and Hurdles</a:t>
            </a:r>
            <a:endParaRPr lang="en-US" sz="4000"/>
          </a:p>
        </p:txBody>
      </p:sp>
      <p:sp>
        <p:nvSpPr>
          <p:cNvPr id="3" name="Content Placeholder 2">
            <a:extLst>
              <a:ext uri="{FF2B5EF4-FFF2-40B4-BE49-F238E27FC236}">
                <a16:creationId xmlns:a16="http://schemas.microsoft.com/office/drawing/2014/main" id="{168B2020-CD09-4455-FF92-D3C95B10BA14}"/>
              </a:ext>
            </a:extLst>
          </p:cNvPr>
          <p:cNvSpPr>
            <a:spLocks noGrp="1"/>
          </p:cNvSpPr>
          <p:nvPr>
            <p:ph idx="1"/>
          </p:nvPr>
        </p:nvSpPr>
        <p:spPr>
          <a:xfrm>
            <a:off x="838200" y="2434201"/>
            <a:ext cx="3822189" cy="3742762"/>
          </a:xfrm>
        </p:spPr>
        <p:txBody>
          <a:bodyPr>
            <a:normAutofit/>
          </a:bodyPr>
          <a:lstStyle/>
          <a:p>
            <a:r>
              <a:rPr lang="en-US" sz="2000" dirty="0"/>
              <a:t>Legacy Code and Process</a:t>
            </a:r>
          </a:p>
          <a:p>
            <a:r>
              <a:rPr lang="en-US" sz="2000" dirty="0"/>
              <a:t>Culture Conflict</a:t>
            </a:r>
          </a:p>
          <a:p>
            <a:r>
              <a:rPr lang="en-US" sz="2000" dirty="0"/>
              <a:t>Forced Collaboration</a:t>
            </a:r>
          </a:p>
          <a:p>
            <a:r>
              <a:rPr lang="en-US" sz="2000" dirty="0"/>
              <a:t>Complex tech stack</a:t>
            </a:r>
          </a:p>
        </p:txBody>
      </p:sp>
      <p:pic>
        <p:nvPicPr>
          <p:cNvPr id="4" name="Graphic 3" descr="Badge 4 with solid fill">
            <a:extLst>
              <a:ext uri="{FF2B5EF4-FFF2-40B4-BE49-F238E27FC236}">
                <a16:creationId xmlns:a16="http://schemas.microsoft.com/office/drawing/2014/main" id="{79A46C49-9886-881E-C67C-D3FAB2EE93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6938" y="3544330"/>
            <a:ext cx="599474" cy="599474"/>
          </a:xfrm>
          <a:prstGeom prst="rect">
            <a:avLst/>
          </a:prstGeom>
        </p:spPr>
      </p:pic>
    </p:spTree>
    <p:extLst>
      <p:ext uri="{BB962C8B-B14F-4D97-AF65-F5344CB8AC3E}">
        <p14:creationId xmlns:p14="http://schemas.microsoft.com/office/powerpoint/2010/main" val="391495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Complex tech stack</a:t>
            </a:r>
          </a:p>
        </p:txBody>
      </p:sp>
      <p:pic>
        <p:nvPicPr>
          <p:cNvPr id="2050" name="Picture 2" descr="nixCraft — kubernetes hell">
            <a:extLst>
              <a:ext uri="{FF2B5EF4-FFF2-40B4-BE49-F238E27FC236}">
                <a16:creationId xmlns:a16="http://schemas.microsoft.com/office/drawing/2014/main" id="{CE972FEC-62C8-527C-89D8-3C34938DA5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3"/>
          <a:stretch/>
        </p:blipFill>
        <p:spPr bwMode="auto">
          <a:xfrm>
            <a:off x="20" y="10"/>
            <a:ext cx="499298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46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9" name="Rectangle 2080">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E972FEC-62C8-527C-89D8-3C34938DA5C8}"/>
              </a:ext>
            </a:extLst>
          </p:cNvPr>
          <p:cNvPicPr>
            <a:picLocks noChangeAspect="1" noChangeArrowheads="1"/>
          </p:cNvPicPr>
          <p:nvPr/>
        </p:nvPicPr>
        <p:blipFill rotWithShape="1">
          <a:blip r:embed="rId3"/>
          <a:srcRect r="908" b="1"/>
          <a:stretch/>
        </p:blipFill>
        <p:spPr bwMode="auto">
          <a:xfrm>
            <a:off x="621675" y="833774"/>
            <a:ext cx="6589537" cy="5186884"/>
          </a:xfrm>
          <a:prstGeom prst="rect">
            <a:avLst/>
          </a:prstGeom>
          <a:noFill/>
          <a:extLst>
            <a:ext uri="{909E8E84-426E-40DD-AFC4-6F175D3DCCD1}">
              <a14:hiddenFill xmlns:a14="http://schemas.microsoft.com/office/drawing/2010/main">
                <a:solidFill>
                  <a:srgbClr val="FFFFFF"/>
                </a:solidFill>
              </a14:hiddenFill>
            </a:ext>
          </a:extLst>
        </p:spPr>
      </p:pic>
      <p:sp>
        <p:nvSpPr>
          <p:cNvPr id="2090" name="Right Triangle 208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1" name="Rectangle 2084">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0F4BE1-2530-386C-5DF0-C5A796971468}"/>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Complex tech stack</a:t>
            </a:r>
          </a:p>
        </p:txBody>
      </p:sp>
    </p:spTree>
    <p:extLst>
      <p:ext uri="{BB962C8B-B14F-4D97-AF65-F5344CB8AC3E}">
        <p14:creationId xmlns:p14="http://schemas.microsoft.com/office/powerpoint/2010/main" val="145923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7D57-477A-2775-FEC1-DFD1CE7D218D}"/>
              </a:ext>
            </a:extLst>
          </p:cNvPr>
          <p:cNvSpPr>
            <a:spLocks noGrp="1"/>
          </p:cNvSpPr>
          <p:nvPr>
            <p:ph type="title"/>
          </p:nvPr>
        </p:nvSpPr>
        <p:spPr/>
        <p:txBody>
          <a:bodyPr/>
          <a:lstStyle/>
          <a:p>
            <a:r>
              <a:rPr lang="en-DK" dirty="0"/>
              <a:t>abstract</a:t>
            </a:r>
          </a:p>
        </p:txBody>
      </p:sp>
      <p:sp>
        <p:nvSpPr>
          <p:cNvPr id="3" name="Content Placeholder 2">
            <a:extLst>
              <a:ext uri="{FF2B5EF4-FFF2-40B4-BE49-F238E27FC236}">
                <a16:creationId xmlns:a16="http://schemas.microsoft.com/office/drawing/2014/main" id="{A99068AF-255F-AB86-C902-CED614038E23}"/>
              </a:ext>
            </a:extLst>
          </p:cNvPr>
          <p:cNvSpPr>
            <a:spLocks noGrp="1"/>
          </p:cNvSpPr>
          <p:nvPr>
            <p:ph idx="1"/>
          </p:nvPr>
        </p:nvSpPr>
        <p:spPr/>
        <p:txBody>
          <a:bodyPr>
            <a:normAutofit fontScale="47500" lnSpcReduction="20000"/>
          </a:bodyPr>
          <a:lstStyle/>
          <a:p>
            <a:pPr marL="0" indent="0">
              <a:lnSpc>
                <a:spcPct val="120000"/>
              </a:lnSpc>
              <a:spcAft>
                <a:spcPts val="600"/>
              </a:spcAft>
              <a:buNone/>
            </a:pPr>
            <a:r>
              <a:rPr lang="en-GB" b="0" i="0" dirty="0">
                <a:solidFill>
                  <a:srgbClr val="676A6C"/>
                </a:solidFill>
                <a:effectLst/>
                <a:latin typeface="Arial" panose="020B0604020202020204" pitchFamily="34" charset="0"/>
                <a:cs typeface="Arial" panose="020B0604020202020204" pitchFamily="34" charset="0"/>
              </a:rPr>
              <a:t>Embark on an inspiring journey with Saxo Bank as we unveil our transformation in the ever-evolving landscape of software development. In this captivating storytelling session, we will share our experience of adopting containers and Kubernetes, and how we navigated the challenges to build a robust and collaborative </a:t>
            </a:r>
            <a:r>
              <a:rPr lang="en-GB" b="0" i="0" dirty="0" err="1">
                <a:solidFill>
                  <a:srgbClr val="676A6C"/>
                </a:solidFill>
                <a:effectLst/>
                <a:latin typeface="Arial" panose="020B0604020202020204" pitchFamily="34" charset="0"/>
                <a:cs typeface="Arial" panose="020B0604020202020204" pitchFamily="34" charset="0"/>
              </a:rPr>
              <a:t>DevSecOps</a:t>
            </a:r>
            <a:r>
              <a:rPr lang="en-GB" b="0" i="0" dirty="0">
                <a:solidFill>
                  <a:srgbClr val="676A6C"/>
                </a:solidFill>
                <a:effectLst/>
                <a:latin typeface="Arial" panose="020B0604020202020204" pitchFamily="34" charset="0"/>
                <a:cs typeface="Arial" panose="020B0604020202020204" pitchFamily="34" charset="0"/>
              </a:rPr>
              <a:t> culture.</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b="0" i="0" dirty="0">
                <a:solidFill>
                  <a:srgbClr val="676A6C"/>
                </a:solidFill>
                <a:effectLst/>
                <a:latin typeface="Arial" panose="020B0604020202020204" pitchFamily="34" charset="0"/>
                <a:cs typeface="Arial" panose="020B0604020202020204" pitchFamily="34" charset="0"/>
              </a:rPr>
              <a:t>Join us as we rewind the clock and dive into the early days of our containerization journey. We will shed light on the pivotal moments, the hurdles we faced, and the valuable lessons we learned along the way. From the promise of scalability and flexibility that containers and Kubernetes offered, we will reveal the challenges that emerged with the increased complexity of our technology stack.</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b="0" i="0" dirty="0">
                <a:solidFill>
                  <a:srgbClr val="676A6C"/>
                </a:solidFill>
                <a:effectLst/>
                <a:latin typeface="Arial" panose="020B0604020202020204" pitchFamily="34" charset="0"/>
                <a:cs typeface="Arial" panose="020B0604020202020204" pitchFamily="34" charset="0"/>
              </a:rPr>
              <a:t>Through this narrative, we will explore the collaboration hurdles encountered between development, security, and operations teams. We will delve into the inherent silos and communication gaps that hindered our progress, creating bottlenecks in our </a:t>
            </a:r>
            <a:r>
              <a:rPr lang="en-GB" b="0" i="0" dirty="0" err="1">
                <a:solidFill>
                  <a:srgbClr val="676A6C"/>
                </a:solidFill>
                <a:effectLst/>
                <a:latin typeface="Arial" panose="020B0604020202020204" pitchFamily="34" charset="0"/>
                <a:cs typeface="Arial" panose="020B0604020202020204" pitchFamily="34" charset="0"/>
              </a:rPr>
              <a:t>DevSecOps</a:t>
            </a:r>
            <a:r>
              <a:rPr lang="en-GB" b="0" i="0" dirty="0">
                <a:solidFill>
                  <a:srgbClr val="676A6C"/>
                </a:solidFill>
                <a:effectLst/>
                <a:latin typeface="Arial" panose="020B0604020202020204" pitchFamily="34" charset="0"/>
                <a:cs typeface="Arial" panose="020B0604020202020204" pitchFamily="34" charset="0"/>
              </a:rPr>
              <a:t> initiatives. However, this story doesn't end in despair; it is a testament to our determination to evolve and thrive.</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b="0" i="0" dirty="0">
                <a:solidFill>
                  <a:srgbClr val="676A6C"/>
                </a:solidFill>
                <a:effectLst/>
                <a:latin typeface="Arial" panose="020B0604020202020204" pitchFamily="34" charset="0"/>
                <a:cs typeface="Arial" panose="020B0604020202020204" pitchFamily="34" charset="0"/>
              </a:rPr>
              <a:t>Discover how we overcame these challenges by prioritizing collaboration and aligning our goals. We will share the strategies and practical steps we took to foster effective cross-team communication and shared responsibility. From breaking down silos to establishing open feedback channels, we will reveal the key ingredients for successful collaboration in a containerized environment.</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b="0" i="0" dirty="0">
                <a:solidFill>
                  <a:srgbClr val="676A6C"/>
                </a:solidFill>
                <a:effectLst/>
                <a:latin typeface="Arial" panose="020B0604020202020204" pitchFamily="34" charset="0"/>
                <a:cs typeface="Arial" panose="020B0604020202020204" pitchFamily="34" charset="0"/>
              </a:rPr>
              <a:t>Moreover, we will delve into the transformational power of </a:t>
            </a:r>
            <a:r>
              <a:rPr lang="en-GB" b="0" i="0" dirty="0" err="1">
                <a:solidFill>
                  <a:srgbClr val="676A6C"/>
                </a:solidFill>
                <a:effectLst/>
                <a:latin typeface="Arial" panose="020B0604020202020204" pitchFamily="34" charset="0"/>
                <a:cs typeface="Arial" panose="020B0604020202020204" pitchFamily="34" charset="0"/>
              </a:rPr>
              <a:t>DevSecOps</a:t>
            </a:r>
            <a:r>
              <a:rPr lang="en-GB" b="0" i="0" dirty="0">
                <a:solidFill>
                  <a:srgbClr val="676A6C"/>
                </a:solidFill>
                <a:effectLst/>
                <a:latin typeface="Arial" panose="020B0604020202020204" pitchFamily="34" charset="0"/>
                <a:cs typeface="Arial" panose="020B0604020202020204" pitchFamily="34" charset="0"/>
              </a:rPr>
              <a:t> and how it revolutionized our approach to security. By integrating security practices throughout the development lifecycle, we improved our ability to detect vulnerabilities and mitigate risks. We will discuss the automated security checks and tools we implemented to ensure timely and proactive feedback for developers, allowing them to embrace security as an integral part of their work.</a:t>
            </a:r>
            <a:endParaRPr lang="en-DK"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2ECB39A-8278-AA3C-970B-C7699D29AE5A}"/>
              </a:ext>
            </a:extLst>
          </p:cNvPr>
          <p:cNvSpPr/>
          <p:nvPr/>
        </p:nvSpPr>
        <p:spPr>
          <a:xfrm>
            <a:off x="4978400" y="927710"/>
            <a:ext cx="3016738" cy="5986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Notes – To be removed later!</a:t>
            </a:r>
          </a:p>
        </p:txBody>
      </p:sp>
    </p:spTree>
    <p:extLst>
      <p:ext uri="{BB962C8B-B14F-4D97-AF65-F5344CB8AC3E}">
        <p14:creationId xmlns:p14="http://schemas.microsoft.com/office/powerpoint/2010/main" val="1006974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bernetes 101: Kubernetes and the Cloud Native Stack - Kublr">
            <a:extLst>
              <a:ext uri="{FF2B5EF4-FFF2-40B4-BE49-F238E27FC236}">
                <a16:creationId xmlns:a16="http://schemas.microsoft.com/office/drawing/2014/main" id="{946F99C9-71EF-7A38-CA58-C1F7681EB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58339" y="643466"/>
            <a:ext cx="1027532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4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9" name="Rectangle 4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olar bear mother and baby crossing ice">
            <a:extLst>
              <a:ext uri="{FF2B5EF4-FFF2-40B4-BE49-F238E27FC236}">
                <a16:creationId xmlns:a16="http://schemas.microsoft.com/office/drawing/2014/main" id="{DF3A89C2-02C2-B505-8F05-64BE7CC50B7F}"/>
              </a:ext>
            </a:extLst>
          </p:cNvPr>
          <p:cNvPicPr>
            <a:picLocks noChangeAspect="1"/>
          </p:cNvPicPr>
          <p:nvPr/>
        </p:nvPicPr>
        <p:blipFill rotWithShape="1">
          <a:blip r:embed="rId3">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463AD84E-C6D1-68CD-8826-7C09C3BF5E7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We Have To Adopt</a:t>
            </a:r>
          </a:p>
        </p:txBody>
      </p:sp>
    </p:spTree>
    <p:extLst>
      <p:ext uri="{BB962C8B-B14F-4D97-AF65-F5344CB8AC3E}">
        <p14:creationId xmlns:p14="http://schemas.microsoft.com/office/powerpoint/2010/main" val="3096347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art on a dartboard">
            <a:extLst>
              <a:ext uri="{FF2B5EF4-FFF2-40B4-BE49-F238E27FC236}">
                <a16:creationId xmlns:a16="http://schemas.microsoft.com/office/drawing/2014/main" id="{95605B2C-9BC7-9812-C26A-E550DEF2493B}"/>
              </a:ext>
            </a:extLst>
          </p:cNvPr>
          <p:cNvPicPr>
            <a:picLocks noGrp="1" noChangeAspect="1"/>
          </p:cNvPicPr>
          <p:nvPr>
            <p:ph idx="1"/>
          </p:nvPr>
        </p:nvPicPr>
        <p:blipFill rotWithShape="1">
          <a:blip r:embed="rId3"/>
          <a:srcRect t="3621" b="121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6177FD-C6D2-BF38-98C3-7757FB12BEE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 Aligning Goals for Success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45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Three arrows on bullseye">
            <a:extLst>
              <a:ext uri="{FF2B5EF4-FFF2-40B4-BE49-F238E27FC236}">
                <a16:creationId xmlns:a16="http://schemas.microsoft.com/office/drawing/2014/main" id="{2FD56CA3-1E44-8196-5B10-DD26752F1A8D}"/>
              </a:ext>
            </a:extLst>
          </p:cNvPr>
          <p:cNvPicPr>
            <a:picLocks noGrp="1" noChangeAspect="1"/>
          </p:cNvPicPr>
          <p:nvPr>
            <p:ph idx="1"/>
          </p:nvPr>
        </p:nvPicPr>
        <p:blipFill rotWithShape="1">
          <a:blip r:embed="rId3"/>
          <a:srcRect t="31298"/>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45" name="Rectangle 4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D39F0-8573-5F31-BC30-3938724A7427}"/>
              </a:ext>
            </a:extLst>
          </p:cNvPr>
          <p:cNvSpPr>
            <a:spLocks noGrp="1"/>
          </p:cNvSpPr>
          <p:nvPr>
            <p:ph type="title"/>
          </p:nvPr>
        </p:nvSpPr>
        <p:spPr>
          <a:xfrm>
            <a:off x="3327142" y="5746071"/>
            <a:ext cx="5537716" cy="852260"/>
          </a:xfrm>
        </p:spPr>
        <p:txBody>
          <a:bodyPr vert="horz" lIns="91440" tIns="45720" rIns="91440" bIns="45720" rtlCol="0" anchor="ctr">
            <a:normAutofit/>
          </a:bodyPr>
          <a:lstStyle/>
          <a:p>
            <a:r>
              <a:rPr lang="en-US" sz="3600" dirty="0"/>
              <a:t>2. Cross-Team Collaboration</a:t>
            </a:r>
          </a:p>
        </p:txBody>
      </p:sp>
    </p:spTree>
    <p:extLst>
      <p:ext uri="{BB962C8B-B14F-4D97-AF65-F5344CB8AC3E}">
        <p14:creationId xmlns:p14="http://schemas.microsoft.com/office/powerpoint/2010/main" val="3828884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FDA346-6F73-1B0D-6699-7C8A24AE815B}"/>
              </a:ext>
            </a:extLst>
          </p:cNvPr>
          <p:cNvPicPr>
            <a:picLocks noChangeAspect="1"/>
          </p:cNvPicPr>
          <p:nvPr/>
        </p:nvPicPr>
        <p:blipFill rotWithShape="1">
          <a:blip r:embed="rId3"/>
          <a:srcRect l="4787" r="6324"/>
          <a:stretch/>
        </p:blipFill>
        <p:spPr>
          <a:xfrm>
            <a:off x="20" y="10"/>
            <a:ext cx="12191980" cy="6857990"/>
          </a:xfrm>
          <a:prstGeom prst="rect">
            <a:avLst/>
          </a:prstGeom>
        </p:spPr>
      </p:pic>
      <p:sp>
        <p:nvSpPr>
          <p:cNvPr id="1045" name="Rectangle 104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EEC44-AAD6-32D7-CF84-BEF7BB24B08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3. Shift left, shield right</a:t>
            </a:r>
          </a:p>
        </p:txBody>
      </p:sp>
      <p:cxnSp>
        <p:nvCxnSpPr>
          <p:cNvPr id="1047" name="Straight Connector 104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Chevron arrows with solid fill">
            <a:extLst>
              <a:ext uri="{FF2B5EF4-FFF2-40B4-BE49-F238E27FC236}">
                <a16:creationId xmlns:a16="http://schemas.microsoft.com/office/drawing/2014/main" id="{35F5A60A-B74B-E57C-D011-B4344359A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233" y="2390679"/>
            <a:ext cx="2183642" cy="2183642"/>
          </a:xfrm>
          <a:prstGeom prst="rect">
            <a:avLst/>
          </a:prstGeom>
        </p:spPr>
      </p:pic>
      <p:pic>
        <p:nvPicPr>
          <p:cNvPr id="14" name="Picture 2" descr="Protection metallic shield clipart design illustration 9398587 PNG">
            <a:extLst>
              <a:ext uri="{FF2B5EF4-FFF2-40B4-BE49-F238E27FC236}">
                <a16:creationId xmlns:a16="http://schemas.microsoft.com/office/drawing/2014/main" id="{395D00F4-E2EE-900B-81B9-BF89A3EA39C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83694" y="2273636"/>
            <a:ext cx="1957127" cy="241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617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err="1"/>
              <a:t>DevSecOps</a:t>
            </a:r>
            <a:endParaRPr lang="en-US" dirty="0"/>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28993409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2DC14986-2243-C27D-5F06-49E4538DE001}"/>
              </a:ext>
            </a:extLst>
          </p:cNvPr>
          <p:cNvSpPr/>
          <p:nvPr/>
        </p:nvSpPr>
        <p:spPr>
          <a:xfrm>
            <a:off x="611696" y="3810696"/>
            <a:ext cx="2716886" cy="2091937"/>
          </a:xfrm>
          <a:custGeom>
            <a:avLst/>
            <a:gdLst>
              <a:gd name="connsiteX0" fmla="*/ 0 w 2716886"/>
              <a:gd name="connsiteY0" fmla="*/ 0 h 2091937"/>
              <a:gd name="connsiteX1" fmla="*/ 706390 w 2716886"/>
              <a:gd name="connsiteY1" fmla="*/ 0 h 2091937"/>
              <a:gd name="connsiteX2" fmla="*/ 1331274 w 2716886"/>
              <a:gd name="connsiteY2" fmla="*/ 0 h 2091937"/>
              <a:gd name="connsiteX3" fmla="*/ 1956158 w 2716886"/>
              <a:gd name="connsiteY3" fmla="*/ 0 h 2091937"/>
              <a:gd name="connsiteX4" fmla="*/ 2716886 w 2716886"/>
              <a:gd name="connsiteY4" fmla="*/ 0 h 2091937"/>
              <a:gd name="connsiteX5" fmla="*/ 2716886 w 2716886"/>
              <a:gd name="connsiteY5" fmla="*/ 718232 h 2091937"/>
              <a:gd name="connsiteX6" fmla="*/ 2716886 w 2716886"/>
              <a:gd name="connsiteY6" fmla="*/ 1373705 h 2091937"/>
              <a:gd name="connsiteX7" fmla="*/ 2716886 w 2716886"/>
              <a:gd name="connsiteY7" fmla="*/ 2091937 h 2091937"/>
              <a:gd name="connsiteX8" fmla="*/ 2064833 w 2716886"/>
              <a:gd name="connsiteY8" fmla="*/ 2091937 h 2091937"/>
              <a:gd name="connsiteX9" fmla="*/ 1412781 w 2716886"/>
              <a:gd name="connsiteY9" fmla="*/ 2091937 h 2091937"/>
              <a:gd name="connsiteX10" fmla="*/ 706390 w 2716886"/>
              <a:gd name="connsiteY10" fmla="*/ 2091937 h 2091937"/>
              <a:gd name="connsiteX11" fmla="*/ 0 w 2716886"/>
              <a:gd name="connsiteY11" fmla="*/ 2091937 h 2091937"/>
              <a:gd name="connsiteX12" fmla="*/ 0 w 2716886"/>
              <a:gd name="connsiteY12" fmla="*/ 1457383 h 2091937"/>
              <a:gd name="connsiteX13" fmla="*/ 0 w 2716886"/>
              <a:gd name="connsiteY13" fmla="*/ 780990 h 2091937"/>
              <a:gd name="connsiteX14" fmla="*/ 0 w 2716886"/>
              <a:gd name="connsiteY14" fmla="*/ 0 h 20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6886" h="2091937" extrusionOk="0">
                <a:moveTo>
                  <a:pt x="0" y="0"/>
                </a:moveTo>
                <a:cubicBezTo>
                  <a:pt x="325265" y="32369"/>
                  <a:pt x="532937" y="28305"/>
                  <a:pt x="706390" y="0"/>
                </a:cubicBezTo>
                <a:cubicBezTo>
                  <a:pt x="879843" y="-28305"/>
                  <a:pt x="1055249" y="-2851"/>
                  <a:pt x="1331274" y="0"/>
                </a:cubicBezTo>
                <a:cubicBezTo>
                  <a:pt x="1607299" y="2851"/>
                  <a:pt x="1743015" y="-24129"/>
                  <a:pt x="1956158" y="0"/>
                </a:cubicBezTo>
                <a:cubicBezTo>
                  <a:pt x="2169301" y="24129"/>
                  <a:pt x="2370067" y="-2463"/>
                  <a:pt x="2716886" y="0"/>
                </a:cubicBezTo>
                <a:cubicBezTo>
                  <a:pt x="2708765" y="174979"/>
                  <a:pt x="2735911" y="450676"/>
                  <a:pt x="2716886" y="718232"/>
                </a:cubicBezTo>
                <a:cubicBezTo>
                  <a:pt x="2697861" y="985788"/>
                  <a:pt x="2729405" y="1055746"/>
                  <a:pt x="2716886" y="1373705"/>
                </a:cubicBezTo>
                <a:cubicBezTo>
                  <a:pt x="2704367" y="1691664"/>
                  <a:pt x="2728274" y="1815068"/>
                  <a:pt x="2716886" y="2091937"/>
                </a:cubicBezTo>
                <a:cubicBezTo>
                  <a:pt x="2511306" y="2066681"/>
                  <a:pt x="2361703" y="2070314"/>
                  <a:pt x="2064833" y="2091937"/>
                </a:cubicBezTo>
                <a:cubicBezTo>
                  <a:pt x="1767963" y="2113560"/>
                  <a:pt x="1726883" y="2066049"/>
                  <a:pt x="1412781" y="2091937"/>
                </a:cubicBezTo>
                <a:cubicBezTo>
                  <a:pt x="1098679" y="2117825"/>
                  <a:pt x="993801" y="2118676"/>
                  <a:pt x="706390" y="2091937"/>
                </a:cubicBezTo>
                <a:cubicBezTo>
                  <a:pt x="418979" y="2065198"/>
                  <a:pt x="243637" y="2064116"/>
                  <a:pt x="0" y="2091937"/>
                </a:cubicBezTo>
                <a:cubicBezTo>
                  <a:pt x="-2396" y="1877040"/>
                  <a:pt x="31595" y="1656409"/>
                  <a:pt x="0" y="1457383"/>
                </a:cubicBezTo>
                <a:cubicBezTo>
                  <a:pt x="-31595" y="1258357"/>
                  <a:pt x="-12949" y="1115043"/>
                  <a:pt x="0" y="780990"/>
                </a:cubicBezTo>
                <a:cubicBezTo>
                  <a:pt x="12949" y="446937"/>
                  <a:pt x="26246" y="236601"/>
                  <a:pt x="0" y="0"/>
                </a:cubicBezTo>
                <a:close/>
              </a:path>
            </a:pathLst>
          </a:custGeom>
          <a:noFill/>
          <a:ln w="76200">
            <a:extLst>
              <a:ext uri="{C807C97D-BFC1-408E-A445-0C87EB9F89A2}">
                <ask:lineSketchStyleProps xmlns:ask="http://schemas.microsoft.com/office/drawing/2018/sketchyshapes" sd="35919179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0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err="1"/>
              <a:t>DevSecOps</a:t>
            </a:r>
            <a:endParaRPr lang="en-US" dirty="0"/>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13871359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2DC14986-2243-C27D-5F06-49E4538DE001}"/>
              </a:ext>
            </a:extLst>
          </p:cNvPr>
          <p:cNvSpPr/>
          <p:nvPr/>
        </p:nvSpPr>
        <p:spPr>
          <a:xfrm>
            <a:off x="3283557" y="3823101"/>
            <a:ext cx="2716886" cy="2091937"/>
          </a:xfrm>
          <a:custGeom>
            <a:avLst/>
            <a:gdLst>
              <a:gd name="connsiteX0" fmla="*/ 0 w 2716886"/>
              <a:gd name="connsiteY0" fmla="*/ 0 h 2091937"/>
              <a:gd name="connsiteX1" fmla="*/ 706390 w 2716886"/>
              <a:gd name="connsiteY1" fmla="*/ 0 h 2091937"/>
              <a:gd name="connsiteX2" fmla="*/ 1331274 w 2716886"/>
              <a:gd name="connsiteY2" fmla="*/ 0 h 2091937"/>
              <a:gd name="connsiteX3" fmla="*/ 1956158 w 2716886"/>
              <a:gd name="connsiteY3" fmla="*/ 0 h 2091937"/>
              <a:gd name="connsiteX4" fmla="*/ 2716886 w 2716886"/>
              <a:gd name="connsiteY4" fmla="*/ 0 h 2091937"/>
              <a:gd name="connsiteX5" fmla="*/ 2716886 w 2716886"/>
              <a:gd name="connsiteY5" fmla="*/ 718232 h 2091937"/>
              <a:gd name="connsiteX6" fmla="*/ 2716886 w 2716886"/>
              <a:gd name="connsiteY6" fmla="*/ 1373705 h 2091937"/>
              <a:gd name="connsiteX7" fmla="*/ 2716886 w 2716886"/>
              <a:gd name="connsiteY7" fmla="*/ 2091937 h 2091937"/>
              <a:gd name="connsiteX8" fmla="*/ 2064833 w 2716886"/>
              <a:gd name="connsiteY8" fmla="*/ 2091937 h 2091937"/>
              <a:gd name="connsiteX9" fmla="*/ 1412781 w 2716886"/>
              <a:gd name="connsiteY9" fmla="*/ 2091937 h 2091937"/>
              <a:gd name="connsiteX10" fmla="*/ 706390 w 2716886"/>
              <a:gd name="connsiteY10" fmla="*/ 2091937 h 2091937"/>
              <a:gd name="connsiteX11" fmla="*/ 0 w 2716886"/>
              <a:gd name="connsiteY11" fmla="*/ 2091937 h 2091937"/>
              <a:gd name="connsiteX12" fmla="*/ 0 w 2716886"/>
              <a:gd name="connsiteY12" fmla="*/ 1457383 h 2091937"/>
              <a:gd name="connsiteX13" fmla="*/ 0 w 2716886"/>
              <a:gd name="connsiteY13" fmla="*/ 780990 h 2091937"/>
              <a:gd name="connsiteX14" fmla="*/ 0 w 2716886"/>
              <a:gd name="connsiteY14" fmla="*/ 0 h 20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6886" h="2091937" extrusionOk="0">
                <a:moveTo>
                  <a:pt x="0" y="0"/>
                </a:moveTo>
                <a:cubicBezTo>
                  <a:pt x="325265" y="32369"/>
                  <a:pt x="532937" y="28305"/>
                  <a:pt x="706390" y="0"/>
                </a:cubicBezTo>
                <a:cubicBezTo>
                  <a:pt x="879843" y="-28305"/>
                  <a:pt x="1055249" y="-2851"/>
                  <a:pt x="1331274" y="0"/>
                </a:cubicBezTo>
                <a:cubicBezTo>
                  <a:pt x="1607299" y="2851"/>
                  <a:pt x="1743015" y="-24129"/>
                  <a:pt x="1956158" y="0"/>
                </a:cubicBezTo>
                <a:cubicBezTo>
                  <a:pt x="2169301" y="24129"/>
                  <a:pt x="2370067" y="-2463"/>
                  <a:pt x="2716886" y="0"/>
                </a:cubicBezTo>
                <a:cubicBezTo>
                  <a:pt x="2708765" y="174979"/>
                  <a:pt x="2735911" y="450676"/>
                  <a:pt x="2716886" y="718232"/>
                </a:cubicBezTo>
                <a:cubicBezTo>
                  <a:pt x="2697861" y="985788"/>
                  <a:pt x="2729405" y="1055746"/>
                  <a:pt x="2716886" y="1373705"/>
                </a:cubicBezTo>
                <a:cubicBezTo>
                  <a:pt x="2704367" y="1691664"/>
                  <a:pt x="2728274" y="1815068"/>
                  <a:pt x="2716886" y="2091937"/>
                </a:cubicBezTo>
                <a:cubicBezTo>
                  <a:pt x="2511306" y="2066681"/>
                  <a:pt x="2361703" y="2070314"/>
                  <a:pt x="2064833" y="2091937"/>
                </a:cubicBezTo>
                <a:cubicBezTo>
                  <a:pt x="1767963" y="2113560"/>
                  <a:pt x="1726883" y="2066049"/>
                  <a:pt x="1412781" y="2091937"/>
                </a:cubicBezTo>
                <a:cubicBezTo>
                  <a:pt x="1098679" y="2117825"/>
                  <a:pt x="993801" y="2118676"/>
                  <a:pt x="706390" y="2091937"/>
                </a:cubicBezTo>
                <a:cubicBezTo>
                  <a:pt x="418979" y="2065198"/>
                  <a:pt x="243637" y="2064116"/>
                  <a:pt x="0" y="2091937"/>
                </a:cubicBezTo>
                <a:cubicBezTo>
                  <a:pt x="-2396" y="1877040"/>
                  <a:pt x="31595" y="1656409"/>
                  <a:pt x="0" y="1457383"/>
                </a:cubicBezTo>
                <a:cubicBezTo>
                  <a:pt x="-31595" y="1258357"/>
                  <a:pt x="-12949" y="1115043"/>
                  <a:pt x="0" y="780990"/>
                </a:cubicBezTo>
                <a:cubicBezTo>
                  <a:pt x="12949" y="446937"/>
                  <a:pt x="26246" y="236601"/>
                  <a:pt x="0" y="0"/>
                </a:cubicBezTo>
                <a:close/>
              </a:path>
            </a:pathLst>
          </a:custGeom>
          <a:noFill/>
          <a:ln w="76200">
            <a:extLst>
              <a:ext uri="{C807C97D-BFC1-408E-A445-0C87EB9F89A2}">
                <ask:lineSketchStyleProps xmlns:ask="http://schemas.microsoft.com/office/drawing/2018/sketchyshapes" sd="35919179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9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err="1"/>
              <a:t>DevSecOps</a:t>
            </a:r>
            <a:endParaRPr lang="en-US" dirty="0"/>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5550718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2DC14986-2243-C27D-5F06-49E4538DE001}"/>
              </a:ext>
            </a:extLst>
          </p:cNvPr>
          <p:cNvSpPr/>
          <p:nvPr/>
        </p:nvSpPr>
        <p:spPr>
          <a:xfrm>
            <a:off x="5917074" y="3778551"/>
            <a:ext cx="2716886" cy="2091937"/>
          </a:xfrm>
          <a:custGeom>
            <a:avLst/>
            <a:gdLst>
              <a:gd name="connsiteX0" fmla="*/ 0 w 2716886"/>
              <a:gd name="connsiteY0" fmla="*/ 0 h 2091937"/>
              <a:gd name="connsiteX1" fmla="*/ 706390 w 2716886"/>
              <a:gd name="connsiteY1" fmla="*/ 0 h 2091937"/>
              <a:gd name="connsiteX2" fmla="*/ 1331274 w 2716886"/>
              <a:gd name="connsiteY2" fmla="*/ 0 h 2091937"/>
              <a:gd name="connsiteX3" fmla="*/ 1956158 w 2716886"/>
              <a:gd name="connsiteY3" fmla="*/ 0 h 2091937"/>
              <a:gd name="connsiteX4" fmla="*/ 2716886 w 2716886"/>
              <a:gd name="connsiteY4" fmla="*/ 0 h 2091937"/>
              <a:gd name="connsiteX5" fmla="*/ 2716886 w 2716886"/>
              <a:gd name="connsiteY5" fmla="*/ 718232 h 2091937"/>
              <a:gd name="connsiteX6" fmla="*/ 2716886 w 2716886"/>
              <a:gd name="connsiteY6" fmla="*/ 1373705 h 2091937"/>
              <a:gd name="connsiteX7" fmla="*/ 2716886 w 2716886"/>
              <a:gd name="connsiteY7" fmla="*/ 2091937 h 2091937"/>
              <a:gd name="connsiteX8" fmla="*/ 2064833 w 2716886"/>
              <a:gd name="connsiteY8" fmla="*/ 2091937 h 2091937"/>
              <a:gd name="connsiteX9" fmla="*/ 1412781 w 2716886"/>
              <a:gd name="connsiteY9" fmla="*/ 2091937 h 2091937"/>
              <a:gd name="connsiteX10" fmla="*/ 706390 w 2716886"/>
              <a:gd name="connsiteY10" fmla="*/ 2091937 h 2091937"/>
              <a:gd name="connsiteX11" fmla="*/ 0 w 2716886"/>
              <a:gd name="connsiteY11" fmla="*/ 2091937 h 2091937"/>
              <a:gd name="connsiteX12" fmla="*/ 0 w 2716886"/>
              <a:gd name="connsiteY12" fmla="*/ 1457383 h 2091937"/>
              <a:gd name="connsiteX13" fmla="*/ 0 w 2716886"/>
              <a:gd name="connsiteY13" fmla="*/ 780990 h 2091937"/>
              <a:gd name="connsiteX14" fmla="*/ 0 w 2716886"/>
              <a:gd name="connsiteY14" fmla="*/ 0 h 20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6886" h="2091937" extrusionOk="0">
                <a:moveTo>
                  <a:pt x="0" y="0"/>
                </a:moveTo>
                <a:cubicBezTo>
                  <a:pt x="325265" y="32369"/>
                  <a:pt x="532937" y="28305"/>
                  <a:pt x="706390" y="0"/>
                </a:cubicBezTo>
                <a:cubicBezTo>
                  <a:pt x="879843" y="-28305"/>
                  <a:pt x="1055249" y="-2851"/>
                  <a:pt x="1331274" y="0"/>
                </a:cubicBezTo>
                <a:cubicBezTo>
                  <a:pt x="1607299" y="2851"/>
                  <a:pt x="1743015" y="-24129"/>
                  <a:pt x="1956158" y="0"/>
                </a:cubicBezTo>
                <a:cubicBezTo>
                  <a:pt x="2169301" y="24129"/>
                  <a:pt x="2370067" y="-2463"/>
                  <a:pt x="2716886" y="0"/>
                </a:cubicBezTo>
                <a:cubicBezTo>
                  <a:pt x="2708765" y="174979"/>
                  <a:pt x="2735911" y="450676"/>
                  <a:pt x="2716886" y="718232"/>
                </a:cubicBezTo>
                <a:cubicBezTo>
                  <a:pt x="2697861" y="985788"/>
                  <a:pt x="2729405" y="1055746"/>
                  <a:pt x="2716886" y="1373705"/>
                </a:cubicBezTo>
                <a:cubicBezTo>
                  <a:pt x="2704367" y="1691664"/>
                  <a:pt x="2728274" y="1815068"/>
                  <a:pt x="2716886" y="2091937"/>
                </a:cubicBezTo>
                <a:cubicBezTo>
                  <a:pt x="2511306" y="2066681"/>
                  <a:pt x="2361703" y="2070314"/>
                  <a:pt x="2064833" y="2091937"/>
                </a:cubicBezTo>
                <a:cubicBezTo>
                  <a:pt x="1767963" y="2113560"/>
                  <a:pt x="1726883" y="2066049"/>
                  <a:pt x="1412781" y="2091937"/>
                </a:cubicBezTo>
                <a:cubicBezTo>
                  <a:pt x="1098679" y="2117825"/>
                  <a:pt x="993801" y="2118676"/>
                  <a:pt x="706390" y="2091937"/>
                </a:cubicBezTo>
                <a:cubicBezTo>
                  <a:pt x="418979" y="2065198"/>
                  <a:pt x="243637" y="2064116"/>
                  <a:pt x="0" y="2091937"/>
                </a:cubicBezTo>
                <a:cubicBezTo>
                  <a:pt x="-2396" y="1877040"/>
                  <a:pt x="31595" y="1656409"/>
                  <a:pt x="0" y="1457383"/>
                </a:cubicBezTo>
                <a:cubicBezTo>
                  <a:pt x="-31595" y="1258357"/>
                  <a:pt x="-12949" y="1115043"/>
                  <a:pt x="0" y="780990"/>
                </a:cubicBezTo>
                <a:cubicBezTo>
                  <a:pt x="12949" y="446937"/>
                  <a:pt x="26246" y="236601"/>
                  <a:pt x="0" y="0"/>
                </a:cubicBezTo>
                <a:close/>
              </a:path>
            </a:pathLst>
          </a:custGeom>
          <a:noFill/>
          <a:ln w="76200">
            <a:extLst>
              <a:ext uri="{C807C97D-BFC1-408E-A445-0C87EB9F89A2}">
                <ask:lineSketchStyleProps xmlns:ask="http://schemas.microsoft.com/office/drawing/2018/sketchyshapes" sd="35919179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1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A1C-6867-846A-5442-18CE54E9D7AE}"/>
              </a:ext>
            </a:extLst>
          </p:cNvPr>
          <p:cNvSpPr>
            <a:spLocks noGrp="1"/>
          </p:cNvSpPr>
          <p:nvPr>
            <p:ph type="title"/>
          </p:nvPr>
        </p:nvSpPr>
        <p:spPr/>
        <p:txBody>
          <a:bodyPr/>
          <a:lstStyle/>
          <a:p>
            <a:r>
              <a:rPr lang="en-US" dirty="0" err="1"/>
              <a:t>DevSecOps</a:t>
            </a:r>
            <a:endParaRPr lang="en-US" dirty="0"/>
          </a:p>
        </p:txBody>
      </p:sp>
      <p:graphicFrame>
        <p:nvGraphicFramePr>
          <p:cNvPr id="5" name="Content Placeholder 2">
            <a:extLst>
              <a:ext uri="{FF2B5EF4-FFF2-40B4-BE49-F238E27FC236}">
                <a16:creationId xmlns:a16="http://schemas.microsoft.com/office/drawing/2014/main" id="{44B8445A-9A08-9766-667A-255337FC2075}"/>
              </a:ext>
            </a:extLst>
          </p:cNvPr>
          <p:cNvGraphicFramePr>
            <a:graphicFrameLocks noGrp="1"/>
          </p:cNvGraphicFramePr>
          <p:nvPr>
            <p:ph idx="1"/>
            <p:extLst>
              <p:ext uri="{D42A27DB-BD31-4B8C-83A1-F6EECF244321}">
                <p14:modId xmlns:p14="http://schemas.microsoft.com/office/powerpoint/2010/main" val="19867191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2DC14986-2243-C27D-5F06-49E4538DE001}"/>
              </a:ext>
            </a:extLst>
          </p:cNvPr>
          <p:cNvSpPr/>
          <p:nvPr/>
        </p:nvSpPr>
        <p:spPr>
          <a:xfrm>
            <a:off x="8544149" y="3816616"/>
            <a:ext cx="2716886" cy="2091937"/>
          </a:xfrm>
          <a:custGeom>
            <a:avLst/>
            <a:gdLst>
              <a:gd name="connsiteX0" fmla="*/ 0 w 2716886"/>
              <a:gd name="connsiteY0" fmla="*/ 0 h 2091937"/>
              <a:gd name="connsiteX1" fmla="*/ 706390 w 2716886"/>
              <a:gd name="connsiteY1" fmla="*/ 0 h 2091937"/>
              <a:gd name="connsiteX2" fmla="*/ 1331274 w 2716886"/>
              <a:gd name="connsiteY2" fmla="*/ 0 h 2091937"/>
              <a:gd name="connsiteX3" fmla="*/ 1956158 w 2716886"/>
              <a:gd name="connsiteY3" fmla="*/ 0 h 2091937"/>
              <a:gd name="connsiteX4" fmla="*/ 2716886 w 2716886"/>
              <a:gd name="connsiteY4" fmla="*/ 0 h 2091937"/>
              <a:gd name="connsiteX5" fmla="*/ 2716886 w 2716886"/>
              <a:gd name="connsiteY5" fmla="*/ 718232 h 2091937"/>
              <a:gd name="connsiteX6" fmla="*/ 2716886 w 2716886"/>
              <a:gd name="connsiteY6" fmla="*/ 1373705 h 2091937"/>
              <a:gd name="connsiteX7" fmla="*/ 2716886 w 2716886"/>
              <a:gd name="connsiteY7" fmla="*/ 2091937 h 2091937"/>
              <a:gd name="connsiteX8" fmla="*/ 2064833 w 2716886"/>
              <a:gd name="connsiteY8" fmla="*/ 2091937 h 2091937"/>
              <a:gd name="connsiteX9" fmla="*/ 1412781 w 2716886"/>
              <a:gd name="connsiteY9" fmla="*/ 2091937 h 2091937"/>
              <a:gd name="connsiteX10" fmla="*/ 706390 w 2716886"/>
              <a:gd name="connsiteY10" fmla="*/ 2091937 h 2091937"/>
              <a:gd name="connsiteX11" fmla="*/ 0 w 2716886"/>
              <a:gd name="connsiteY11" fmla="*/ 2091937 h 2091937"/>
              <a:gd name="connsiteX12" fmla="*/ 0 w 2716886"/>
              <a:gd name="connsiteY12" fmla="*/ 1457383 h 2091937"/>
              <a:gd name="connsiteX13" fmla="*/ 0 w 2716886"/>
              <a:gd name="connsiteY13" fmla="*/ 780990 h 2091937"/>
              <a:gd name="connsiteX14" fmla="*/ 0 w 2716886"/>
              <a:gd name="connsiteY14" fmla="*/ 0 h 209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16886" h="2091937" extrusionOk="0">
                <a:moveTo>
                  <a:pt x="0" y="0"/>
                </a:moveTo>
                <a:cubicBezTo>
                  <a:pt x="325265" y="32369"/>
                  <a:pt x="532937" y="28305"/>
                  <a:pt x="706390" y="0"/>
                </a:cubicBezTo>
                <a:cubicBezTo>
                  <a:pt x="879843" y="-28305"/>
                  <a:pt x="1055249" y="-2851"/>
                  <a:pt x="1331274" y="0"/>
                </a:cubicBezTo>
                <a:cubicBezTo>
                  <a:pt x="1607299" y="2851"/>
                  <a:pt x="1743015" y="-24129"/>
                  <a:pt x="1956158" y="0"/>
                </a:cubicBezTo>
                <a:cubicBezTo>
                  <a:pt x="2169301" y="24129"/>
                  <a:pt x="2370067" y="-2463"/>
                  <a:pt x="2716886" y="0"/>
                </a:cubicBezTo>
                <a:cubicBezTo>
                  <a:pt x="2708765" y="174979"/>
                  <a:pt x="2735911" y="450676"/>
                  <a:pt x="2716886" y="718232"/>
                </a:cubicBezTo>
                <a:cubicBezTo>
                  <a:pt x="2697861" y="985788"/>
                  <a:pt x="2729405" y="1055746"/>
                  <a:pt x="2716886" y="1373705"/>
                </a:cubicBezTo>
                <a:cubicBezTo>
                  <a:pt x="2704367" y="1691664"/>
                  <a:pt x="2728274" y="1815068"/>
                  <a:pt x="2716886" y="2091937"/>
                </a:cubicBezTo>
                <a:cubicBezTo>
                  <a:pt x="2511306" y="2066681"/>
                  <a:pt x="2361703" y="2070314"/>
                  <a:pt x="2064833" y="2091937"/>
                </a:cubicBezTo>
                <a:cubicBezTo>
                  <a:pt x="1767963" y="2113560"/>
                  <a:pt x="1726883" y="2066049"/>
                  <a:pt x="1412781" y="2091937"/>
                </a:cubicBezTo>
                <a:cubicBezTo>
                  <a:pt x="1098679" y="2117825"/>
                  <a:pt x="993801" y="2118676"/>
                  <a:pt x="706390" y="2091937"/>
                </a:cubicBezTo>
                <a:cubicBezTo>
                  <a:pt x="418979" y="2065198"/>
                  <a:pt x="243637" y="2064116"/>
                  <a:pt x="0" y="2091937"/>
                </a:cubicBezTo>
                <a:cubicBezTo>
                  <a:pt x="-2396" y="1877040"/>
                  <a:pt x="31595" y="1656409"/>
                  <a:pt x="0" y="1457383"/>
                </a:cubicBezTo>
                <a:cubicBezTo>
                  <a:pt x="-31595" y="1258357"/>
                  <a:pt x="-12949" y="1115043"/>
                  <a:pt x="0" y="780990"/>
                </a:cubicBezTo>
                <a:cubicBezTo>
                  <a:pt x="12949" y="446937"/>
                  <a:pt x="26246" y="236601"/>
                  <a:pt x="0" y="0"/>
                </a:cubicBezTo>
                <a:close/>
              </a:path>
            </a:pathLst>
          </a:custGeom>
          <a:noFill/>
          <a:ln w="76200">
            <a:extLst>
              <a:ext uri="{C807C97D-BFC1-408E-A445-0C87EB9F89A2}">
                <ask:lineSketchStyleProps xmlns:ask="http://schemas.microsoft.com/office/drawing/2018/sketchyshapes" sd="35919179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04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y dressed up with jet pack">
            <a:extLst>
              <a:ext uri="{FF2B5EF4-FFF2-40B4-BE49-F238E27FC236}">
                <a16:creationId xmlns:a16="http://schemas.microsoft.com/office/drawing/2014/main" id="{327A0F95-0B80-BC19-98CB-188896740BD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40"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537107-54B9-9B4C-0D02-F3CA0068632F}"/>
              </a:ext>
            </a:extLst>
          </p:cNvPr>
          <p:cNvSpPr>
            <a:spLocks noGrp="1"/>
          </p:cNvSpPr>
          <p:nvPr>
            <p:ph type="title"/>
          </p:nvPr>
        </p:nvSpPr>
        <p:spPr>
          <a:xfrm>
            <a:off x="838200" y="365125"/>
            <a:ext cx="3822189" cy="1899912"/>
          </a:xfrm>
        </p:spPr>
        <p:txBody>
          <a:bodyPr>
            <a:normAutofit/>
          </a:bodyPr>
          <a:lstStyle/>
          <a:p>
            <a:r>
              <a:rPr lang="en-US" sz="4000" dirty="0"/>
              <a:t>Look Ahead</a:t>
            </a:r>
          </a:p>
        </p:txBody>
      </p:sp>
      <p:sp>
        <p:nvSpPr>
          <p:cNvPr id="3" name="Content Placeholder 2">
            <a:extLst>
              <a:ext uri="{FF2B5EF4-FFF2-40B4-BE49-F238E27FC236}">
                <a16:creationId xmlns:a16="http://schemas.microsoft.com/office/drawing/2014/main" id="{C6D610C6-53D9-F6FD-68CB-518D1E87D714}"/>
              </a:ext>
            </a:extLst>
          </p:cNvPr>
          <p:cNvSpPr>
            <a:spLocks noGrp="1"/>
          </p:cNvSpPr>
          <p:nvPr>
            <p:ph idx="1"/>
          </p:nvPr>
        </p:nvSpPr>
        <p:spPr>
          <a:xfrm>
            <a:off x="838199" y="2434201"/>
            <a:ext cx="4812957" cy="3742762"/>
          </a:xfrm>
        </p:spPr>
        <p:txBody>
          <a:bodyPr>
            <a:normAutofit/>
          </a:bodyPr>
          <a:lstStyle/>
          <a:p>
            <a:r>
              <a:rPr lang="en-US" sz="2000" dirty="0"/>
              <a:t>Continue conquering the remaining 90%</a:t>
            </a:r>
          </a:p>
          <a:p>
            <a:r>
              <a:rPr lang="en-US" sz="2000" dirty="0"/>
              <a:t>Go hybrid and cross-region</a:t>
            </a:r>
          </a:p>
          <a:p>
            <a:r>
              <a:rPr lang="en-US" sz="2000" dirty="0" err="1"/>
              <a:t>GitOps</a:t>
            </a:r>
            <a:r>
              <a:rPr lang="en-US" sz="2000" dirty="0"/>
              <a:t> the outside world</a:t>
            </a:r>
          </a:p>
          <a:p>
            <a:r>
              <a:rPr lang="en-US" sz="2000" dirty="0"/>
              <a:t>More alignment &amp; communication</a:t>
            </a:r>
          </a:p>
          <a:p>
            <a:r>
              <a:rPr lang="en-US" sz="2000" dirty="0"/>
              <a:t>Continue improving for better </a:t>
            </a:r>
            <a:r>
              <a:rPr lang="en-US" sz="2000" dirty="0" err="1"/>
              <a:t>DevEx</a:t>
            </a:r>
            <a:endParaRPr lang="en-US" sz="2000" dirty="0"/>
          </a:p>
          <a:p>
            <a:endParaRPr lang="en-US" sz="2000" dirty="0"/>
          </a:p>
        </p:txBody>
      </p:sp>
    </p:spTree>
    <p:extLst>
      <p:ext uri="{BB962C8B-B14F-4D97-AF65-F5344CB8AC3E}">
        <p14:creationId xmlns:p14="http://schemas.microsoft.com/office/powerpoint/2010/main" val="7803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Yellow pin on a calendar">
            <a:extLst>
              <a:ext uri="{FF2B5EF4-FFF2-40B4-BE49-F238E27FC236}">
                <a16:creationId xmlns:a16="http://schemas.microsoft.com/office/drawing/2014/main" id="{A9D27F25-DF1A-CA95-0BCF-5FD48E66B5E8}"/>
              </a:ext>
            </a:extLst>
          </p:cNvPr>
          <p:cNvPicPr>
            <a:picLocks noChangeAspect="1"/>
          </p:cNvPicPr>
          <p:nvPr/>
        </p:nvPicPr>
        <p:blipFill rotWithShape="1">
          <a:blip r:embed="rId2"/>
          <a:srcRect t="15414"/>
          <a:stretch/>
        </p:blipFill>
        <p:spPr>
          <a:xfrm>
            <a:off x="1" y="1"/>
            <a:ext cx="12192000" cy="6857999"/>
          </a:xfrm>
          <a:prstGeom prst="rect">
            <a:avLst/>
          </a:prstGeom>
        </p:spPr>
      </p:pic>
      <p:sp useBgFill="1">
        <p:nvSpPr>
          <p:cNvPr id="33" name="Freeform: Shape 3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E29B749-51BF-9F76-BCAA-13A1ACDA1A82}"/>
              </a:ext>
            </a:extLst>
          </p:cNvPr>
          <p:cNvSpPr>
            <a:spLocks noGrp="1"/>
          </p:cNvSpPr>
          <p:nvPr>
            <p:ph type="title"/>
          </p:nvPr>
        </p:nvSpPr>
        <p:spPr>
          <a:xfrm>
            <a:off x="1037809" y="1071350"/>
            <a:ext cx="4775162" cy="1339382"/>
          </a:xfrm>
        </p:spPr>
        <p:txBody>
          <a:bodyPr>
            <a:normAutofit/>
          </a:bodyPr>
          <a:lstStyle/>
          <a:p>
            <a:pPr algn="ctr"/>
            <a:r>
              <a:rPr lang="en-US" sz="3600"/>
              <a:t>Agenda</a:t>
            </a:r>
          </a:p>
        </p:txBody>
      </p:sp>
      <p:sp>
        <p:nvSpPr>
          <p:cNvPr id="3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593F77A-E8B6-4296-1827-F6A62441FD4B}"/>
              </a:ext>
            </a:extLst>
          </p:cNvPr>
          <p:cNvSpPr>
            <a:spLocks noGrp="1"/>
          </p:cNvSpPr>
          <p:nvPr>
            <p:ph idx="1"/>
          </p:nvPr>
        </p:nvSpPr>
        <p:spPr>
          <a:xfrm>
            <a:off x="1189319" y="2547257"/>
            <a:ext cx="4458446" cy="3109740"/>
          </a:xfrm>
        </p:spPr>
        <p:txBody>
          <a:bodyPr anchor="ctr">
            <a:normAutofit/>
          </a:bodyPr>
          <a:lstStyle/>
          <a:p>
            <a:r>
              <a:rPr lang="en-US" sz="2000" dirty="0"/>
              <a:t>Who we are</a:t>
            </a:r>
          </a:p>
          <a:p>
            <a:r>
              <a:rPr lang="en-US" sz="2000" dirty="0"/>
              <a:t>Our current setup</a:t>
            </a:r>
          </a:p>
          <a:p>
            <a:r>
              <a:rPr lang="en-US" sz="2000" dirty="0"/>
              <a:t>How we got there</a:t>
            </a:r>
          </a:p>
          <a:p>
            <a:r>
              <a:rPr lang="en-US" sz="2000" dirty="0"/>
              <a:t>Share learnings</a:t>
            </a:r>
          </a:p>
        </p:txBody>
      </p:sp>
    </p:spTree>
    <p:extLst>
      <p:ext uri="{BB962C8B-B14F-4D97-AF65-F5344CB8AC3E}">
        <p14:creationId xmlns:p14="http://schemas.microsoft.com/office/powerpoint/2010/main" val="555989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0E58AA-270B-930C-77CD-056716D29561}"/>
              </a:ext>
            </a:extLst>
          </p:cNvPr>
          <p:cNvPicPr>
            <a:picLocks noChangeAspect="1"/>
          </p:cNvPicPr>
          <p:nvPr/>
        </p:nvPicPr>
        <p:blipFill rotWithShape="1">
          <a:blip r:embed="rId3"/>
          <a:srcRect l="1"/>
          <a:stretch/>
        </p:blipFill>
        <p:spPr>
          <a:xfrm>
            <a:off x="20" y="1"/>
            <a:ext cx="12191980" cy="6857999"/>
          </a:xfrm>
          <a:prstGeom prst="rect">
            <a:avLst/>
          </a:prstGeom>
        </p:spPr>
      </p:pic>
      <p:sp>
        <p:nvSpPr>
          <p:cNvPr id="32" name="Rectangle 2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5B3F-F778-D9FD-BED0-8AED72F238C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b="1" i="0" dirty="0">
                <a:solidFill>
                  <a:srgbClr val="FFFFFF"/>
                </a:solidFill>
                <a:effectLst/>
              </a:rPr>
              <a:t>Thank You</a:t>
            </a:r>
            <a:endParaRPr lang="en-US" sz="5200" b="1" dirty="0">
              <a:solidFill>
                <a:srgbClr val="FFFFFF"/>
              </a:solidFill>
            </a:endParaRPr>
          </a:p>
        </p:txBody>
      </p:sp>
      <p:sp>
        <p:nvSpPr>
          <p:cNvPr id="33" name="Rectangle 2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39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with ice cream cone">
            <a:extLst>
              <a:ext uri="{FF2B5EF4-FFF2-40B4-BE49-F238E27FC236}">
                <a16:creationId xmlns:a16="http://schemas.microsoft.com/office/drawing/2014/main" id="{25B9FB5F-AAF5-3220-EE6C-EEAB39FBAC3E}"/>
              </a:ext>
            </a:extLst>
          </p:cNvPr>
          <p:cNvPicPr>
            <a:picLocks noGrp="1" noChangeAspect="1"/>
          </p:cNvPicPr>
          <p:nvPr>
            <p:ph idx="1"/>
          </p:nvPr>
        </p:nvPicPr>
        <p:blipFill rotWithShape="1">
          <a:blip r:embed="rId3">
            <a:alphaModFix amt="50000"/>
          </a:blip>
          <a:srcRect t="3849" b="11881"/>
          <a:stretch/>
        </p:blipFill>
        <p:spPr>
          <a:xfrm>
            <a:off x="20" y="1282"/>
            <a:ext cx="12191980" cy="6856718"/>
          </a:xfrm>
          <a:prstGeom prst="rect">
            <a:avLst/>
          </a:prstGeom>
        </p:spPr>
      </p:pic>
      <p:sp>
        <p:nvSpPr>
          <p:cNvPr id="6" name="Title 1">
            <a:extLst>
              <a:ext uri="{FF2B5EF4-FFF2-40B4-BE49-F238E27FC236}">
                <a16:creationId xmlns:a16="http://schemas.microsoft.com/office/drawing/2014/main" id="{12F1951D-175F-BCAC-6DCF-73DF4FEB0A7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i="0">
                <a:solidFill>
                  <a:srgbClr val="FFFFFF"/>
                </a:solidFill>
                <a:effectLst/>
              </a:rPr>
              <a:t>Thank You</a:t>
            </a:r>
            <a:endParaRPr lang="en-US" sz="6000" b="1">
              <a:solidFill>
                <a:srgbClr val="FFFFFF"/>
              </a:solidFill>
            </a:endParaRPr>
          </a:p>
        </p:txBody>
      </p:sp>
    </p:spTree>
    <p:extLst>
      <p:ext uri="{BB962C8B-B14F-4D97-AF65-F5344CB8AC3E}">
        <p14:creationId xmlns:p14="http://schemas.microsoft.com/office/powerpoint/2010/main" val="41890146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80E58-DEE9-A2CD-F7F0-F51DBDAA729D}"/>
              </a:ext>
            </a:extLst>
          </p:cNvPr>
          <p:cNvPicPr>
            <a:picLocks noChangeAspect="1"/>
          </p:cNvPicPr>
          <p:nvPr/>
        </p:nvPicPr>
        <p:blipFill rotWithShape="1">
          <a:blip r:embed="rId3">
            <a:extLst>
              <a:ext uri="{28A0092B-C50C-407E-A947-70E740481C1C}">
                <a14:useLocalDpi xmlns:a14="http://schemas.microsoft.com/office/drawing/2010/main" val="0"/>
              </a:ext>
            </a:extLst>
          </a:blip>
          <a:srcRect t="4286" r="-3" b="1959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a:extLst>
              <a:ext uri="{FF2B5EF4-FFF2-40B4-BE49-F238E27FC236}">
                <a16:creationId xmlns:a16="http://schemas.microsoft.com/office/drawing/2014/main" id="{75400746-495E-018D-14FF-26133366F042}"/>
              </a:ext>
            </a:extLst>
          </p:cNvPr>
          <p:cNvPicPr>
            <a:picLocks noChangeAspect="1"/>
          </p:cNvPicPr>
          <p:nvPr/>
        </p:nvPicPr>
        <p:blipFill>
          <a:blip r:embed="rId4"/>
          <a:srcRect t="22190" b="2219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2" name="Picture Placeholder 11">
            <a:extLst>
              <a:ext uri="{FF2B5EF4-FFF2-40B4-BE49-F238E27FC236}">
                <a16:creationId xmlns:a16="http://schemas.microsoft.com/office/drawing/2014/main" id="{9CD5A3EE-DE76-FE20-D316-C763DFB15699}"/>
              </a:ext>
            </a:extLst>
          </p:cNvPr>
          <p:cNvPicPr>
            <a:picLocks noGrp="1" noChangeAspect="1"/>
          </p:cNvPicPr>
          <p:nvPr>
            <p:ph type="pic" sz="quarter" idx="13"/>
          </p:nvPr>
        </p:nvPicPr>
        <p:blipFill>
          <a:blip r:embed="rId5"/>
          <a:srcRect l="19229" r="19229"/>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9" name="Slide Number Placeholder 8">
            <a:extLst>
              <a:ext uri="{FF2B5EF4-FFF2-40B4-BE49-F238E27FC236}">
                <a16:creationId xmlns:a16="http://schemas.microsoft.com/office/drawing/2014/main" id="{65AD8241-200F-6DB4-DC36-94AB47DCF2D1}"/>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defTabSz="914400">
              <a:spcAft>
                <a:spcPts val="600"/>
              </a:spcAft>
            </a:pPr>
            <a:fld id="{DBA1B0FB-D917-4C8C-928F-313BD683BF39}" type="slidenum">
              <a:rPr lang="en-US" sz="1200" smtClean="0">
                <a:latin typeface="+mn-lt"/>
              </a:rPr>
              <a:pPr algn="r" defTabSz="914400">
                <a:spcAft>
                  <a:spcPts val="600"/>
                </a:spcAft>
              </a:pPr>
              <a:t>4</a:t>
            </a:fld>
            <a:endParaRPr lang="en-US" sz="1200">
              <a:latin typeface="+mn-lt"/>
            </a:endParaRPr>
          </a:p>
        </p:txBody>
      </p:sp>
      <p:pic>
        <p:nvPicPr>
          <p:cNvPr id="2" name="Picture 2" descr="Saxo Bank - Wikipedia">
            <a:extLst>
              <a:ext uri="{FF2B5EF4-FFF2-40B4-BE49-F238E27FC236}">
                <a16:creationId xmlns:a16="http://schemas.microsoft.com/office/drawing/2014/main" id="{D206C65E-A5DB-6531-60F7-FF68793C2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45" y="106119"/>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56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D28BD019-B6AB-6E53-D6EC-859136C8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963" r="12963"/>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AF32DE03-7627-9571-4A19-F911AEA2D391}"/>
              </a:ext>
            </a:extLst>
          </p:cNvPr>
          <p:cNvSpPr>
            <a:spLocks noGrp="1"/>
          </p:cNvSpPr>
          <p:nvPr>
            <p:ph type="sldNum" sz="quarter" idx="12"/>
          </p:nvPr>
        </p:nvSpPr>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
        <p:nvSpPr>
          <p:cNvPr id="2" name="Footer Placeholder 13">
            <a:extLst>
              <a:ext uri="{FF2B5EF4-FFF2-40B4-BE49-F238E27FC236}">
                <a16:creationId xmlns:a16="http://schemas.microsoft.com/office/drawing/2014/main" id="{5BAA812E-C6A7-DED8-C23A-ACF175A48F50}"/>
              </a:ext>
            </a:extLst>
          </p:cNvPr>
          <p:cNvSpPr txBox="1">
            <a:spLocks/>
          </p:cNvSpPr>
          <p:nvPr/>
        </p:nvSpPr>
        <p:spPr>
          <a:xfrm>
            <a:off x="546100" y="6538912"/>
            <a:ext cx="6379210" cy="153888"/>
          </a:xfrm>
          <a:prstGeom prst="rect">
            <a:avLst/>
          </a:prstGeom>
        </p:spPr>
        <p:txBody>
          <a:bodyPr vert="horz" wrap="square" lIns="0" tIns="0" rIns="0" bIns="0" rtlCol="0" anchor="ctr">
            <a:normAutofit/>
          </a:bodyPr>
          <a:lstStyle>
            <a:defPPr rtl="0">
              <a:defRPr lang="en-gb"/>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solidFill>
                  <a:schemeClr val="tx1">
                    <a:alpha val="80000"/>
                  </a:schemeClr>
                </a:solidFill>
              </a:rPr>
              <a:t> jbrejnholt</a:t>
            </a:r>
          </a:p>
        </p:txBody>
      </p:sp>
      <p:pic>
        <p:nvPicPr>
          <p:cNvPr id="3" name="Picture 4">
            <a:extLst>
              <a:ext uri="{FF2B5EF4-FFF2-40B4-BE49-F238E27FC236}">
                <a16:creationId xmlns:a16="http://schemas.microsoft.com/office/drawing/2014/main" id="{426E7E2F-5177-0BD7-E689-66D39409C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8" y="6493587"/>
            <a:ext cx="227259" cy="227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axo Bank - Wikipedia">
            <a:extLst>
              <a:ext uri="{FF2B5EF4-FFF2-40B4-BE49-F238E27FC236}">
                <a16:creationId xmlns:a16="http://schemas.microsoft.com/office/drawing/2014/main" id="{2011ADD5-E477-4A48-D5AF-4B8845C9F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342" y="220091"/>
            <a:ext cx="1607866" cy="107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4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608A-59A7-272A-DB5A-234A2D3ECDA1}"/>
              </a:ext>
            </a:extLst>
          </p:cNvPr>
          <p:cNvSpPr>
            <a:spLocks noGrp="1"/>
          </p:cNvSpPr>
          <p:nvPr>
            <p:ph type="title"/>
          </p:nvPr>
        </p:nvSpPr>
        <p:spPr>
          <a:xfrm>
            <a:off x="481013" y="327026"/>
            <a:ext cx="3290887" cy="2287588"/>
          </a:xfrm>
        </p:spPr>
        <p:txBody>
          <a:bodyPr anchor="ctr">
            <a:normAutofit/>
          </a:bodyPr>
          <a:lstStyle/>
          <a:p>
            <a:r>
              <a:rPr lang="en-US" sz="3600" dirty="0"/>
              <a:t>Our Setup</a:t>
            </a:r>
          </a:p>
        </p:txBody>
      </p:sp>
      <p:sp>
        <p:nvSpPr>
          <p:cNvPr id="9" name="Content Placeholder 8">
            <a:extLst>
              <a:ext uri="{FF2B5EF4-FFF2-40B4-BE49-F238E27FC236}">
                <a16:creationId xmlns:a16="http://schemas.microsoft.com/office/drawing/2014/main" id="{9E6B50A5-38BD-D5D3-A23E-588A34451C71}"/>
              </a:ext>
            </a:extLst>
          </p:cNvPr>
          <p:cNvSpPr>
            <a:spLocks noGrp="1"/>
          </p:cNvSpPr>
          <p:nvPr>
            <p:ph idx="1"/>
          </p:nvPr>
        </p:nvSpPr>
        <p:spPr>
          <a:xfrm>
            <a:off x="4223982" y="327026"/>
            <a:ext cx="7485413" cy="2287587"/>
          </a:xfrm>
        </p:spPr>
        <p:txBody>
          <a:bodyPr anchor="ctr">
            <a:normAutofit/>
          </a:bodyPr>
          <a:lstStyle/>
          <a:p>
            <a:r>
              <a:rPr lang="en-US" dirty="0"/>
              <a:t>~ 25 clusters (+ number of DCs) and growing</a:t>
            </a:r>
          </a:p>
          <a:p>
            <a:r>
              <a:rPr lang="en-US" dirty="0"/>
              <a:t>Between 10 to 50 nodes</a:t>
            </a:r>
          </a:p>
          <a:p>
            <a:r>
              <a:rPr lang="en-US" dirty="0"/>
              <a:t>Around 500 deployments per day</a:t>
            </a:r>
          </a:p>
          <a:p>
            <a:r>
              <a:rPr lang="en-US" dirty="0"/>
              <a:t>Hybrid Cloud</a:t>
            </a:r>
          </a:p>
          <a:p>
            <a:endParaRPr lang="en-US" sz="1800" dirty="0"/>
          </a:p>
        </p:txBody>
      </p:sp>
      <p:pic>
        <p:nvPicPr>
          <p:cNvPr id="5" name="Content Placeholder 4" descr="Aerial top view container ship">
            <a:extLst>
              <a:ext uri="{FF2B5EF4-FFF2-40B4-BE49-F238E27FC236}">
                <a16:creationId xmlns:a16="http://schemas.microsoft.com/office/drawing/2014/main" id="{956487EC-1270-55B4-8DE7-AF719CE17182}"/>
              </a:ext>
            </a:extLst>
          </p:cNvPr>
          <p:cNvPicPr>
            <a:picLocks noChangeAspect="1"/>
          </p:cNvPicPr>
          <p:nvPr/>
        </p:nvPicPr>
        <p:blipFill rotWithShape="1">
          <a:blip r:embed="rId2"/>
          <a:srcRect t="19657" b="20702"/>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323439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Vintage english car">
            <a:extLst>
              <a:ext uri="{FF2B5EF4-FFF2-40B4-BE49-F238E27FC236}">
                <a16:creationId xmlns:a16="http://schemas.microsoft.com/office/drawing/2014/main" id="{6E1C29E7-5E5F-113B-0A54-546D3F6195DE}"/>
              </a:ext>
            </a:extLst>
          </p:cNvPr>
          <p:cNvPicPr>
            <a:picLocks noGrp="1" noChangeAspect="1"/>
          </p:cNvPicPr>
          <p:nvPr>
            <p:ph idx="1"/>
          </p:nvPr>
        </p:nvPicPr>
        <p:blipFill rotWithShape="1">
          <a:blip r:embed="rId3">
            <a:alphaModFix amt="50000"/>
          </a:blip>
          <a:srcRect t="15041" r="-1" b="667"/>
          <a:stretch/>
        </p:blipFill>
        <p:spPr>
          <a:xfrm>
            <a:off x="20" y="10"/>
            <a:ext cx="12188930" cy="6857990"/>
          </a:xfrm>
          <a:prstGeom prst="rect">
            <a:avLst/>
          </a:prstGeom>
        </p:spPr>
      </p:pic>
      <p:sp>
        <p:nvSpPr>
          <p:cNvPr id="2" name="Title 1">
            <a:extLst>
              <a:ext uri="{FF2B5EF4-FFF2-40B4-BE49-F238E27FC236}">
                <a16:creationId xmlns:a16="http://schemas.microsoft.com/office/drawing/2014/main" id="{CBBD6864-CEAC-0158-DBC2-F1C74DD1404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The Good Old Days</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61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alls passing through a cloud">
            <a:extLst>
              <a:ext uri="{FF2B5EF4-FFF2-40B4-BE49-F238E27FC236}">
                <a16:creationId xmlns:a16="http://schemas.microsoft.com/office/drawing/2014/main" id="{BDEBE806-D07D-4F2B-BCEA-AE53E4052BA6}"/>
              </a:ext>
            </a:extLst>
          </p:cNvPr>
          <p:cNvPicPr>
            <a:picLocks noGrp="1" noChangeAspect="1"/>
          </p:cNvPicPr>
          <p:nvPr>
            <p:ph idx="1"/>
          </p:nvPr>
        </p:nvPicPr>
        <p:blipFill rotWithShape="1">
          <a:blip r:embed="rId3"/>
          <a:srcRect t="15718" b="3925"/>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E9A26-6449-3656-EBEE-0C94257FF82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Then Cloud Computing Happened</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380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ontainer ship on sea">
            <a:extLst>
              <a:ext uri="{FF2B5EF4-FFF2-40B4-BE49-F238E27FC236}">
                <a16:creationId xmlns:a16="http://schemas.microsoft.com/office/drawing/2014/main" id="{A35851EC-88C4-D368-5BC1-02EB4132237B}"/>
              </a:ext>
            </a:extLst>
          </p:cNvPr>
          <p:cNvPicPr>
            <a:picLocks noGrp="1" noChangeAspect="1"/>
          </p:cNvPicPr>
          <p:nvPr>
            <p:ph idx="1"/>
          </p:nvPr>
        </p:nvPicPr>
        <p:blipFill rotWithShape="1">
          <a:blip r:embed="rId2"/>
          <a:srcRect t="15429"/>
          <a:stretch/>
        </p:blipFill>
        <p:spPr>
          <a:xfrm>
            <a:off x="20" y="1282"/>
            <a:ext cx="12191980" cy="6856718"/>
          </a:xfrm>
          <a:prstGeom prst="rect">
            <a:avLst/>
          </a:prstGeom>
        </p:spPr>
      </p:pic>
      <p:pic>
        <p:nvPicPr>
          <p:cNvPr id="1026" name="Picture 2">
            <a:extLst>
              <a:ext uri="{FF2B5EF4-FFF2-40B4-BE49-F238E27FC236}">
                <a16:creationId xmlns:a16="http://schemas.microsoft.com/office/drawing/2014/main" id="{0E3B415A-8C3F-0FA9-F9CB-36725D010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239" y="970385"/>
            <a:ext cx="1392366" cy="135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9eaafce-8924-450f-9a46-821154527c0c}" enabled="1" method="Standard" siteId="{48794f31-2f6d-4909-8b2f-53b64c7f3199}" removed="0"/>
</clbl:labelList>
</file>

<file path=docProps/app.xml><?xml version="1.0" encoding="utf-8"?>
<Properties xmlns="http://schemas.openxmlformats.org/officeDocument/2006/extended-properties" xmlns:vt="http://schemas.openxmlformats.org/officeDocument/2006/docPropsVTypes">
  <Template>{04238248-EBCE-1544-A177-9516CBFF0280}tf10001073</Template>
  <TotalTime>11</TotalTime>
  <Words>1166</Words>
  <Application>Microsoft Macintosh PowerPoint</Application>
  <PresentationFormat>Widescreen</PresentationFormat>
  <Paragraphs>198</Paragraphs>
  <Slides>31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Söhne</vt:lpstr>
      <vt:lpstr>Arial</vt:lpstr>
      <vt:lpstr>Arial</vt:lpstr>
      <vt:lpstr>Calibri</vt:lpstr>
      <vt:lpstr>Calibri Light</vt:lpstr>
      <vt:lpstr>Roboto</vt:lpstr>
      <vt:lpstr>Office Theme</vt:lpstr>
      <vt:lpstr>Journey to Secure Agility:  How Saxo Bank Embraced DevSecOps in the Era of Containers and Kubernetes</vt:lpstr>
      <vt:lpstr>abstract</vt:lpstr>
      <vt:lpstr>Agenda</vt:lpstr>
      <vt:lpstr>PowerPoint Presentation</vt:lpstr>
      <vt:lpstr>PowerPoint Presentation</vt:lpstr>
      <vt:lpstr>Our Setup</vt:lpstr>
      <vt:lpstr>The Good Old Days</vt:lpstr>
      <vt:lpstr>Then Cloud Computing Happened</vt:lpstr>
      <vt:lpstr>PowerPoint Presentation</vt:lpstr>
      <vt:lpstr>We thought we have figured out everything</vt:lpstr>
      <vt:lpstr>Challenges and Hurdles</vt:lpstr>
      <vt:lpstr>Too Many Windows!</vt:lpstr>
      <vt:lpstr>Challenges and Hurdles</vt:lpstr>
      <vt:lpstr>New Acquisition Culture Conflict</vt:lpstr>
      <vt:lpstr>Challenges and Hurdles</vt:lpstr>
      <vt:lpstr>Forced Collaboration</vt:lpstr>
      <vt:lpstr>Challenges and Hurdles</vt:lpstr>
      <vt:lpstr>Complex tech stack</vt:lpstr>
      <vt:lpstr>Complex tech stack</vt:lpstr>
      <vt:lpstr>PowerPoint Presentation</vt:lpstr>
      <vt:lpstr>We Have To Adopt</vt:lpstr>
      <vt:lpstr>1. Aligning Goals for Success</vt:lpstr>
      <vt:lpstr>2. Cross-Team Collaboration</vt:lpstr>
      <vt:lpstr>3. Shift left, shield right</vt:lpstr>
      <vt:lpstr>DevSecOps</vt:lpstr>
      <vt:lpstr>DevSecOps</vt:lpstr>
      <vt:lpstr>DevSecOps</vt:lpstr>
      <vt:lpstr>DevSecOps</vt:lpstr>
      <vt:lpstr>Look Ahead</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to Secure Agility: How Saxo Bank Embraced DevSecOps in the Era of Containers and Kubernetes</dc:title>
  <dc:creator>Jinhong Brejnholt</dc:creator>
  <cp:lastModifiedBy>Jinhong Brejnholt</cp:lastModifiedBy>
  <cp:revision>7</cp:revision>
  <dcterms:created xsi:type="dcterms:W3CDTF">2023-07-23T18:50:36Z</dcterms:created>
  <dcterms:modified xsi:type="dcterms:W3CDTF">2023-10-09T18:34:04Z</dcterms:modified>
</cp:coreProperties>
</file>